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56" r:id="rId3"/>
    <p:sldId id="257" r:id="rId4"/>
    <p:sldId id="262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183" d="100"/>
          <a:sy n="183" d="100"/>
        </p:scale>
        <p:origin x="224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1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9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8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619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Kevin Johnson</cp:lastModifiedBy>
  <cp:revision>8</cp:revision>
  <dcterms:created xsi:type="dcterms:W3CDTF">2018-12-04T21:15:44Z</dcterms:created>
  <dcterms:modified xsi:type="dcterms:W3CDTF">2019-12-17T22:14:52Z</dcterms:modified>
</cp:coreProperties>
</file>