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57" r:id="rId3"/>
    <p:sldId id="264" r:id="rId4"/>
    <p:sldId id="262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183" d="100"/>
          <a:sy n="183" d="100"/>
        </p:scale>
        <p:origin x="224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2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4084" cy="68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2747" cy="68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4084" cy="68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5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6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7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Kevin Johnson</cp:lastModifiedBy>
  <cp:revision>18</cp:revision>
  <dcterms:created xsi:type="dcterms:W3CDTF">2018-12-04T21:15:44Z</dcterms:created>
  <dcterms:modified xsi:type="dcterms:W3CDTF">2019-12-17T22:11:53Z</dcterms:modified>
</cp:coreProperties>
</file>