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76" d="100"/>
          <a:sy n="76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6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0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6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1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77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Lauren Seymour</cp:lastModifiedBy>
  <cp:revision>13</cp:revision>
  <dcterms:created xsi:type="dcterms:W3CDTF">2018-12-04T21:15:44Z</dcterms:created>
  <dcterms:modified xsi:type="dcterms:W3CDTF">2019-12-19T19:14:14Z</dcterms:modified>
</cp:coreProperties>
</file>