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37" r:id="rId2"/>
    <p:sldId id="406" r:id="rId3"/>
    <p:sldId id="376" r:id="rId4"/>
    <p:sldId id="377" r:id="rId5"/>
    <p:sldId id="439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00"/>
    <a:srgbClr val="599919"/>
    <a:srgbClr val="C4994C"/>
    <a:srgbClr val="009900"/>
    <a:srgbClr val="D0F517"/>
    <a:srgbClr val="DAF747"/>
    <a:srgbClr val="00C400"/>
    <a:srgbClr val="A9F151"/>
    <a:srgbClr val="FFFF66"/>
    <a:srgbClr val="DA5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89294" autoAdjust="0"/>
  </p:normalViewPr>
  <p:slideViewPr>
    <p:cSldViewPr>
      <p:cViewPr varScale="1">
        <p:scale>
          <a:sx n="62" d="100"/>
          <a:sy n="62" d="100"/>
        </p:scale>
        <p:origin x="14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1162" y="77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93066" y="154544"/>
            <a:ext cx="500142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US" sz="1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88640" y="8706986"/>
            <a:ext cx="3099475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81214" y="8749354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2885B-E637-4042-B2DF-30C767EA6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1669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24594"/>
            <a:ext cx="6598917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ctr">
              <a:defRPr sz="1400" b="1"/>
            </a:lvl1pPr>
          </a:lstStyle>
          <a:p>
            <a:r>
              <a:rPr lang="fr-FR" smtClean="0"/>
              <a:t>2020 Initiative – Conversations Tour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r>
              <a:rPr lang="en-US" smtClean="0"/>
              <a:t>09/18/14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6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1BB4ECA3-34D5-43D0-B379-C607CF263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8379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2020 Initiative – Conversations Tour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09/18/14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ECA3-34D5-43D0-B379-C607CF2632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13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Questions based on Van Johnson’s video on Pentecostal Hermeneutics – 2014/2015 2020 Initiative</a:t>
            </a:r>
            <a:r>
              <a:rPr lang="en-US" baseline="0" dirty="0" smtClean="0"/>
              <a:t> Cross-Canada Tour video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2020 Initiative – Conversations Tour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09/18/14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ECA3-34D5-43D0-B379-C607CF26320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32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Questions based on Van Johnson’s video on Pentecostal Hermeneutics – 2014/2015 2020 Initiative</a:t>
            </a:r>
            <a:r>
              <a:rPr lang="en-US" baseline="0" smtClean="0"/>
              <a:t> Cross-Canada Tour video</a:t>
            </a:r>
            <a:endParaRPr lang="en-US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2020 Initiative – Conversations Tour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09/18/14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ECA3-34D5-43D0-B379-C607CF26320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32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Thursday am session begins here</a:t>
            </a:r>
            <a:r>
              <a:rPr lang="en-US" baseline="0" dirty="0" smtClean="0"/>
              <a:t> with Natalie Rogge, then Andrew Gabriel and </a:t>
            </a:r>
            <a:r>
              <a:rPr lang="en-US" baseline="0" dirty="0" err="1" smtClean="0"/>
              <a:t>Jeromey</a:t>
            </a:r>
            <a:r>
              <a:rPr lang="en-US" baseline="0" smtClean="0"/>
              <a:t> Martini</a:t>
            </a:r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2020 Initiative – Conversations Tour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09/18/14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4ECA3-34D5-43D0-B379-C607CF26320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4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BEB15-B2BD-4E02-A795-5363AF7D91F8}" type="datetime1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297A5-4918-411A-B8A5-CD2F103CC9FC}" type="datetime1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88D9-F244-4B12-B74D-138662CFD3F2}" type="datetime1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187E-D8CE-4DED-BE8C-7FF1E4A8522A}" type="datetime1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BCF5-5896-4D31-BD25-8414D7C4B8B4}" type="datetime1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33E50-F0B7-4772-9350-4C29C29540EB}" type="datetime1">
              <a:rPr lang="en-US" smtClean="0"/>
              <a:t>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E394-821D-4370-B2DE-9CC008388A7A}" type="datetime1">
              <a:rPr lang="en-US" smtClean="0"/>
              <a:t>2/28/2016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F5FE5-5A90-48AB-9EF9-EEC1B9610DE8}" type="datetime1">
              <a:rPr lang="en-US" smtClean="0"/>
              <a:t>2/28/2016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808D6-C0B3-4EFE-98A5-3E20E7331582}" type="datetime1">
              <a:rPr lang="en-US" smtClean="0"/>
              <a:t>2/28/2016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DF87-2CB1-4D87-A04E-087A4FDCCA42}" type="datetime1">
              <a:rPr lang="en-US" smtClean="0"/>
              <a:t>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43E2-6CB2-4FC7-B894-094BADDD75D0}" type="datetime1">
              <a:rPr lang="en-US" smtClean="0"/>
              <a:t>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163DE-A456-48DC-A4C5-217CB3305F43}" type="datetime1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7B63E-0773-47E4-B169-C2F44BFFBE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Communications\ANALYSIS - Dec 2012-June 2013\2020 Initiative\Conversations Tour\EOD - October 9, 2014\FINAL PPT and JPGS\Intro and Spiritual Vitality sessions as jpgs\2020 Initiative - Intro and Spiritual Vitality Sessions as jpgs - 10.11.2014\Slid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68" y="-1"/>
            <a:ext cx="9170268" cy="6877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59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23528" y="908720"/>
            <a:ext cx="8424936" cy="40533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smtClean="0">
                <a:solidFill>
                  <a:srgbClr val="59991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blik Black" pitchFamily="50" charset="0"/>
              </a:rPr>
              <a:t>THEOLOGICAL VITALITY</a:t>
            </a:r>
            <a:endParaRPr lang="en-US" sz="4400" dirty="0" smtClean="0">
              <a:solidFill>
                <a:schemeClr val="tx1"/>
              </a:solidFill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5400" b="1" dirty="0" smtClean="0">
                <a:solidFill>
                  <a:schemeClr val="tx1"/>
                </a:solidFill>
              </a:rPr>
              <a:t>Part 2:</a:t>
            </a:r>
          </a:p>
          <a:p>
            <a:r>
              <a:rPr lang="en-US" sz="3600" dirty="0">
                <a:solidFill>
                  <a:schemeClr val="tx1"/>
                </a:solidFill>
              </a:rPr>
              <a:t>C</a:t>
            </a:r>
            <a:r>
              <a:rPr lang="en-US" sz="3600" dirty="0" smtClean="0">
                <a:solidFill>
                  <a:schemeClr val="tx1"/>
                </a:solidFill>
              </a:rPr>
              <a:t>urrent </a:t>
            </a:r>
            <a:r>
              <a:rPr lang="en-US" sz="3600" dirty="0">
                <a:solidFill>
                  <a:schemeClr val="tx1"/>
                </a:solidFill>
              </a:rPr>
              <a:t>priorities within Pentecostal theology/hermeneutics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How </a:t>
            </a:r>
            <a:r>
              <a:rPr lang="en-US" sz="3600" dirty="0">
                <a:solidFill>
                  <a:schemeClr val="tx1"/>
                </a:solidFill>
              </a:rPr>
              <a:t>should we be interpreting the Scripture/doing theology as a Fellowship today and moving forward? </a:t>
            </a:r>
          </a:p>
          <a:p>
            <a:endParaRPr lang="en-US" sz="3600" b="1" dirty="0" smtClean="0">
              <a:solidFill>
                <a:schemeClr val="tx1"/>
              </a:solidFill>
            </a:endParaRPr>
          </a:p>
        </p:txBody>
      </p:sp>
      <p:sp>
        <p:nvSpPr>
          <p:cNvPr id="3" name="Freeform 6"/>
          <p:cNvSpPr>
            <a:spLocks noEditPoints="1"/>
          </p:cNvSpPr>
          <p:nvPr/>
        </p:nvSpPr>
        <p:spPr bwMode="auto">
          <a:xfrm>
            <a:off x="7452320" y="5301208"/>
            <a:ext cx="1872208" cy="1551805"/>
          </a:xfrm>
          <a:custGeom>
            <a:avLst/>
            <a:gdLst/>
            <a:ahLst/>
            <a:cxnLst>
              <a:cxn ang="0">
                <a:pos x="3583" y="2510"/>
              </a:cxn>
              <a:cxn ang="0">
                <a:pos x="2521" y="2334"/>
              </a:cxn>
              <a:cxn ang="0">
                <a:pos x="2982" y="701"/>
              </a:cxn>
              <a:cxn ang="0">
                <a:pos x="3342" y="1246"/>
              </a:cxn>
              <a:cxn ang="0">
                <a:pos x="3157" y="495"/>
              </a:cxn>
              <a:cxn ang="0">
                <a:pos x="3173" y="152"/>
              </a:cxn>
              <a:cxn ang="0">
                <a:pos x="3583" y="279"/>
              </a:cxn>
              <a:cxn ang="0">
                <a:pos x="3848" y="872"/>
              </a:cxn>
              <a:cxn ang="0">
                <a:pos x="4000" y="401"/>
              </a:cxn>
              <a:cxn ang="0">
                <a:pos x="4313" y="354"/>
              </a:cxn>
              <a:cxn ang="0">
                <a:pos x="4370" y="912"/>
              </a:cxn>
              <a:cxn ang="0">
                <a:pos x="3426" y="1478"/>
              </a:cxn>
              <a:cxn ang="0">
                <a:pos x="3908" y="1422"/>
              </a:cxn>
              <a:cxn ang="0">
                <a:pos x="3963" y="1701"/>
              </a:cxn>
              <a:cxn ang="0">
                <a:pos x="3155" y="1962"/>
              </a:cxn>
              <a:cxn ang="0">
                <a:pos x="4517" y="945"/>
              </a:cxn>
              <a:cxn ang="0">
                <a:pos x="5001" y="783"/>
              </a:cxn>
              <a:cxn ang="0">
                <a:pos x="4679" y="1623"/>
              </a:cxn>
              <a:cxn ang="0">
                <a:pos x="5142" y="1366"/>
              </a:cxn>
              <a:cxn ang="0">
                <a:pos x="5503" y="1312"/>
              </a:cxn>
              <a:cxn ang="0">
                <a:pos x="5631" y="1572"/>
              </a:cxn>
              <a:cxn ang="0">
                <a:pos x="5039" y="1968"/>
              </a:cxn>
              <a:cxn ang="0">
                <a:pos x="4629" y="1948"/>
              </a:cxn>
              <a:cxn ang="0">
                <a:pos x="4264" y="2234"/>
              </a:cxn>
              <a:cxn ang="0">
                <a:pos x="4821" y="2499"/>
              </a:cxn>
              <a:cxn ang="0">
                <a:pos x="5634" y="1994"/>
              </a:cxn>
              <a:cxn ang="0">
                <a:pos x="5163" y="2386"/>
              </a:cxn>
              <a:cxn ang="0">
                <a:pos x="5170" y="2729"/>
              </a:cxn>
              <a:cxn ang="0">
                <a:pos x="4976" y="2806"/>
              </a:cxn>
              <a:cxn ang="0">
                <a:pos x="4339" y="2916"/>
              </a:cxn>
              <a:cxn ang="0">
                <a:pos x="3626" y="2658"/>
              </a:cxn>
              <a:cxn ang="0">
                <a:pos x="3501" y="2710"/>
              </a:cxn>
              <a:cxn ang="0">
                <a:pos x="2125" y="4111"/>
              </a:cxn>
              <a:cxn ang="0">
                <a:pos x="2155" y="2748"/>
              </a:cxn>
              <a:cxn ang="0">
                <a:pos x="1905" y="2510"/>
              </a:cxn>
              <a:cxn ang="0">
                <a:pos x="1311" y="2776"/>
              </a:cxn>
              <a:cxn ang="0">
                <a:pos x="512" y="2916"/>
              </a:cxn>
              <a:cxn ang="0">
                <a:pos x="470" y="2623"/>
              </a:cxn>
              <a:cxn ang="0">
                <a:pos x="93" y="2407"/>
              </a:cxn>
              <a:cxn ang="0">
                <a:pos x="616" y="2293"/>
              </a:cxn>
              <a:cxn ang="0">
                <a:pos x="1222" y="2370"/>
              </a:cxn>
              <a:cxn ang="0">
                <a:pos x="1423" y="2205"/>
              </a:cxn>
              <a:cxn ang="0">
                <a:pos x="1158" y="1910"/>
              </a:cxn>
              <a:cxn ang="0">
                <a:pos x="531" y="1860"/>
              </a:cxn>
              <a:cxn ang="0">
                <a:pos x="250" y="1431"/>
              </a:cxn>
              <a:cxn ang="0">
                <a:pos x="440" y="1213"/>
              </a:cxn>
              <a:cxn ang="0">
                <a:pos x="1011" y="1556"/>
              </a:cxn>
              <a:cxn ang="0">
                <a:pos x="974" y="1305"/>
              </a:cxn>
              <a:cxn ang="0">
                <a:pos x="897" y="743"/>
              </a:cxn>
              <a:cxn ang="0">
                <a:pos x="1530" y="1630"/>
              </a:cxn>
              <a:cxn ang="0">
                <a:pos x="2034" y="1954"/>
              </a:cxn>
              <a:cxn ang="0">
                <a:pos x="1849" y="1654"/>
              </a:cxn>
              <a:cxn ang="0">
                <a:pos x="1884" y="1426"/>
              </a:cxn>
              <a:cxn ang="0">
                <a:pos x="2202" y="1471"/>
              </a:cxn>
              <a:cxn ang="0">
                <a:pos x="1058" y="544"/>
              </a:cxn>
              <a:cxn ang="0">
                <a:pos x="1596" y="833"/>
              </a:cxn>
              <a:cxn ang="0">
                <a:pos x="1746" y="513"/>
              </a:cxn>
              <a:cxn ang="0">
                <a:pos x="1915" y="969"/>
              </a:cxn>
              <a:cxn ang="0">
                <a:pos x="2170" y="574"/>
              </a:cxn>
              <a:cxn ang="0">
                <a:pos x="2420" y="500"/>
              </a:cxn>
              <a:cxn ang="0">
                <a:pos x="2657" y="842"/>
              </a:cxn>
              <a:cxn ang="0">
                <a:pos x="2706" y="1305"/>
              </a:cxn>
              <a:cxn ang="0">
                <a:pos x="2734" y="93"/>
              </a:cxn>
            </a:cxnLst>
            <a:rect l="0" t="0" r="r" b="b"/>
            <a:pathLst>
              <a:path w="5758" h="4116">
                <a:moveTo>
                  <a:pt x="3503" y="2246"/>
                </a:moveTo>
                <a:lnTo>
                  <a:pt x="3452" y="2252"/>
                </a:lnTo>
                <a:lnTo>
                  <a:pt x="3405" y="2260"/>
                </a:lnTo>
                <a:lnTo>
                  <a:pt x="3445" y="2273"/>
                </a:lnTo>
                <a:lnTo>
                  <a:pt x="3482" y="2292"/>
                </a:lnTo>
                <a:lnTo>
                  <a:pt x="3515" y="2318"/>
                </a:lnTo>
                <a:lnTo>
                  <a:pt x="3544" y="2349"/>
                </a:lnTo>
                <a:lnTo>
                  <a:pt x="3567" y="2388"/>
                </a:lnTo>
                <a:lnTo>
                  <a:pt x="3583" y="2429"/>
                </a:lnTo>
                <a:lnTo>
                  <a:pt x="3553" y="2438"/>
                </a:lnTo>
                <a:lnTo>
                  <a:pt x="3539" y="2400"/>
                </a:lnTo>
                <a:lnTo>
                  <a:pt x="3518" y="2365"/>
                </a:lnTo>
                <a:lnTo>
                  <a:pt x="3492" y="2337"/>
                </a:lnTo>
                <a:lnTo>
                  <a:pt x="3461" y="2314"/>
                </a:lnTo>
                <a:lnTo>
                  <a:pt x="3426" y="2297"/>
                </a:lnTo>
                <a:lnTo>
                  <a:pt x="3389" y="2288"/>
                </a:lnTo>
                <a:lnTo>
                  <a:pt x="3351" y="2286"/>
                </a:lnTo>
                <a:lnTo>
                  <a:pt x="3310" y="2293"/>
                </a:lnTo>
                <a:lnTo>
                  <a:pt x="3262" y="2318"/>
                </a:lnTo>
                <a:lnTo>
                  <a:pt x="3239" y="2335"/>
                </a:lnTo>
                <a:lnTo>
                  <a:pt x="3214" y="2358"/>
                </a:lnTo>
                <a:lnTo>
                  <a:pt x="3188" y="2384"/>
                </a:lnTo>
                <a:lnTo>
                  <a:pt x="3164" y="2414"/>
                </a:lnTo>
                <a:lnTo>
                  <a:pt x="3145" y="2447"/>
                </a:lnTo>
                <a:lnTo>
                  <a:pt x="3129" y="2485"/>
                </a:lnTo>
                <a:lnTo>
                  <a:pt x="3124" y="2523"/>
                </a:lnTo>
                <a:lnTo>
                  <a:pt x="3124" y="2586"/>
                </a:lnTo>
                <a:lnTo>
                  <a:pt x="3157" y="2588"/>
                </a:lnTo>
                <a:lnTo>
                  <a:pt x="3192" y="2590"/>
                </a:lnTo>
                <a:lnTo>
                  <a:pt x="3235" y="2583"/>
                </a:lnTo>
                <a:lnTo>
                  <a:pt x="3274" y="2567"/>
                </a:lnTo>
                <a:lnTo>
                  <a:pt x="3309" y="2543"/>
                </a:lnTo>
                <a:lnTo>
                  <a:pt x="3338" y="2513"/>
                </a:lnTo>
                <a:lnTo>
                  <a:pt x="3359" y="2476"/>
                </a:lnTo>
                <a:lnTo>
                  <a:pt x="3375" y="2436"/>
                </a:lnTo>
                <a:lnTo>
                  <a:pt x="3380" y="2391"/>
                </a:lnTo>
                <a:lnTo>
                  <a:pt x="3410" y="2391"/>
                </a:lnTo>
                <a:lnTo>
                  <a:pt x="3405" y="2440"/>
                </a:lnTo>
                <a:lnTo>
                  <a:pt x="3389" y="2483"/>
                </a:lnTo>
                <a:lnTo>
                  <a:pt x="3368" y="2523"/>
                </a:lnTo>
                <a:lnTo>
                  <a:pt x="3338" y="2558"/>
                </a:lnTo>
                <a:lnTo>
                  <a:pt x="3303" y="2586"/>
                </a:lnTo>
                <a:lnTo>
                  <a:pt x="3366" y="2577"/>
                </a:lnTo>
                <a:lnTo>
                  <a:pt x="3434" y="2562"/>
                </a:lnTo>
                <a:lnTo>
                  <a:pt x="3510" y="2539"/>
                </a:lnTo>
                <a:lnTo>
                  <a:pt x="3583" y="2510"/>
                </a:lnTo>
                <a:lnTo>
                  <a:pt x="3651" y="2473"/>
                </a:lnTo>
                <a:lnTo>
                  <a:pt x="3717" y="2429"/>
                </a:lnTo>
                <a:lnTo>
                  <a:pt x="3780" y="2381"/>
                </a:lnTo>
                <a:lnTo>
                  <a:pt x="3840" y="2325"/>
                </a:lnTo>
                <a:lnTo>
                  <a:pt x="3796" y="2304"/>
                </a:lnTo>
                <a:lnTo>
                  <a:pt x="3731" y="2279"/>
                </a:lnTo>
                <a:lnTo>
                  <a:pt x="3670" y="2262"/>
                </a:lnTo>
                <a:lnTo>
                  <a:pt x="3611" y="2250"/>
                </a:lnTo>
                <a:lnTo>
                  <a:pt x="3555" y="2246"/>
                </a:lnTo>
                <a:lnTo>
                  <a:pt x="3503" y="2246"/>
                </a:lnTo>
                <a:close/>
                <a:moveTo>
                  <a:pt x="2205" y="2246"/>
                </a:moveTo>
                <a:lnTo>
                  <a:pt x="2149" y="2250"/>
                </a:lnTo>
                <a:lnTo>
                  <a:pt x="2090" y="2262"/>
                </a:lnTo>
                <a:lnTo>
                  <a:pt x="2029" y="2279"/>
                </a:lnTo>
                <a:lnTo>
                  <a:pt x="1964" y="2304"/>
                </a:lnTo>
                <a:lnTo>
                  <a:pt x="1921" y="2325"/>
                </a:lnTo>
                <a:lnTo>
                  <a:pt x="1980" y="2381"/>
                </a:lnTo>
                <a:lnTo>
                  <a:pt x="2043" y="2429"/>
                </a:lnTo>
                <a:lnTo>
                  <a:pt x="2107" y="2473"/>
                </a:lnTo>
                <a:lnTo>
                  <a:pt x="2177" y="2510"/>
                </a:lnTo>
                <a:lnTo>
                  <a:pt x="2249" y="2539"/>
                </a:lnTo>
                <a:lnTo>
                  <a:pt x="2326" y="2562"/>
                </a:lnTo>
                <a:lnTo>
                  <a:pt x="2392" y="2577"/>
                </a:lnTo>
                <a:lnTo>
                  <a:pt x="2457" y="2586"/>
                </a:lnTo>
                <a:lnTo>
                  <a:pt x="2422" y="2558"/>
                </a:lnTo>
                <a:lnTo>
                  <a:pt x="2392" y="2523"/>
                </a:lnTo>
                <a:lnTo>
                  <a:pt x="2369" y="2483"/>
                </a:lnTo>
                <a:lnTo>
                  <a:pt x="2354" y="2440"/>
                </a:lnTo>
                <a:lnTo>
                  <a:pt x="2348" y="2391"/>
                </a:lnTo>
                <a:lnTo>
                  <a:pt x="2378" y="2391"/>
                </a:lnTo>
                <a:lnTo>
                  <a:pt x="2385" y="2436"/>
                </a:lnTo>
                <a:lnTo>
                  <a:pt x="2399" y="2476"/>
                </a:lnTo>
                <a:lnTo>
                  <a:pt x="2422" y="2513"/>
                </a:lnTo>
                <a:lnTo>
                  <a:pt x="2450" y="2543"/>
                </a:lnTo>
                <a:lnTo>
                  <a:pt x="2485" y="2567"/>
                </a:lnTo>
                <a:lnTo>
                  <a:pt x="2525" y="2583"/>
                </a:lnTo>
                <a:lnTo>
                  <a:pt x="2567" y="2590"/>
                </a:lnTo>
                <a:lnTo>
                  <a:pt x="2607" y="2588"/>
                </a:lnTo>
                <a:lnTo>
                  <a:pt x="2642" y="2584"/>
                </a:lnTo>
                <a:lnTo>
                  <a:pt x="2642" y="2503"/>
                </a:lnTo>
                <a:lnTo>
                  <a:pt x="2631" y="2466"/>
                </a:lnTo>
                <a:lnTo>
                  <a:pt x="2616" y="2433"/>
                </a:lnTo>
                <a:lnTo>
                  <a:pt x="2593" y="2403"/>
                </a:lnTo>
                <a:lnTo>
                  <a:pt x="2568" y="2375"/>
                </a:lnTo>
                <a:lnTo>
                  <a:pt x="2544" y="2353"/>
                </a:lnTo>
                <a:lnTo>
                  <a:pt x="2521" y="2334"/>
                </a:lnTo>
                <a:lnTo>
                  <a:pt x="2486" y="2313"/>
                </a:lnTo>
                <a:lnTo>
                  <a:pt x="2450" y="2293"/>
                </a:lnTo>
                <a:lnTo>
                  <a:pt x="2410" y="2286"/>
                </a:lnTo>
                <a:lnTo>
                  <a:pt x="2371" y="2288"/>
                </a:lnTo>
                <a:lnTo>
                  <a:pt x="2333" y="2297"/>
                </a:lnTo>
                <a:lnTo>
                  <a:pt x="2300" y="2314"/>
                </a:lnTo>
                <a:lnTo>
                  <a:pt x="2268" y="2337"/>
                </a:lnTo>
                <a:lnTo>
                  <a:pt x="2242" y="2365"/>
                </a:lnTo>
                <a:lnTo>
                  <a:pt x="2221" y="2400"/>
                </a:lnTo>
                <a:lnTo>
                  <a:pt x="2207" y="2438"/>
                </a:lnTo>
                <a:lnTo>
                  <a:pt x="2177" y="2429"/>
                </a:lnTo>
                <a:lnTo>
                  <a:pt x="2193" y="2388"/>
                </a:lnTo>
                <a:lnTo>
                  <a:pt x="2216" y="2349"/>
                </a:lnTo>
                <a:lnTo>
                  <a:pt x="2244" y="2318"/>
                </a:lnTo>
                <a:lnTo>
                  <a:pt x="2277" y="2292"/>
                </a:lnTo>
                <a:lnTo>
                  <a:pt x="2315" y="2273"/>
                </a:lnTo>
                <a:lnTo>
                  <a:pt x="2355" y="2260"/>
                </a:lnTo>
                <a:lnTo>
                  <a:pt x="2308" y="2252"/>
                </a:lnTo>
                <a:lnTo>
                  <a:pt x="2258" y="2246"/>
                </a:lnTo>
                <a:lnTo>
                  <a:pt x="2205" y="2246"/>
                </a:lnTo>
                <a:close/>
                <a:moveTo>
                  <a:pt x="2811" y="0"/>
                </a:moveTo>
                <a:lnTo>
                  <a:pt x="2949" y="0"/>
                </a:lnTo>
                <a:lnTo>
                  <a:pt x="2949" y="134"/>
                </a:lnTo>
                <a:lnTo>
                  <a:pt x="2963" y="122"/>
                </a:lnTo>
                <a:lnTo>
                  <a:pt x="2975" y="110"/>
                </a:lnTo>
                <a:lnTo>
                  <a:pt x="2998" y="79"/>
                </a:lnTo>
                <a:lnTo>
                  <a:pt x="3015" y="42"/>
                </a:lnTo>
                <a:lnTo>
                  <a:pt x="3024" y="4"/>
                </a:lnTo>
                <a:lnTo>
                  <a:pt x="3054" y="4"/>
                </a:lnTo>
                <a:lnTo>
                  <a:pt x="3043" y="49"/>
                </a:lnTo>
                <a:lnTo>
                  <a:pt x="3024" y="93"/>
                </a:lnTo>
                <a:lnTo>
                  <a:pt x="2996" y="131"/>
                </a:lnTo>
                <a:lnTo>
                  <a:pt x="2973" y="154"/>
                </a:lnTo>
                <a:lnTo>
                  <a:pt x="2949" y="173"/>
                </a:lnTo>
                <a:lnTo>
                  <a:pt x="2949" y="689"/>
                </a:lnTo>
                <a:lnTo>
                  <a:pt x="2979" y="661"/>
                </a:lnTo>
                <a:lnTo>
                  <a:pt x="3001" y="629"/>
                </a:lnTo>
                <a:lnTo>
                  <a:pt x="3019" y="593"/>
                </a:lnTo>
                <a:lnTo>
                  <a:pt x="3028" y="553"/>
                </a:lnTo>
                <a:lnTo>
                  <a:pt x="3029" y="509"/>
                </a:lnTo>
                <a:lnTo>
                  <a:pt x="3059" y="507"/>
                </a:lnTo>
                <a:lnTo>
                  <a:pt x="3059" y="553"/>
                </a:lnTo>
                <a:lnTo>
                  <a:pt x="3050" y="594"/>
                </a:lnTo>
                <a:lnTo>
                  <a:pt x="3033" y="635"/>
                </a:lnTo>
                <a:lnTo>
                  <a:pt x="3010" y="669"/>
                </a:lnTo>
                <a:lnTo>
                  <a:pt x="2982" y="701"/>
                </a:lnTo>
                <a:lnTo>
                  <a:pt x="2949" y="725"/>
                </a:lnTo>
                <a:lnTo>
                  <a:pt x="2949" y="1107"/>
                </a:lnTo>
                <a:lnTo>
                  <a:pt x="2979" y="1079"/>
                </a:lnTo>
                <a:lnTo>
                  <a:pt x="3003" y="1048"/>
                </a:lnTo>
                <a:lnTo>
                  <a:pt x="3021" y="1009"/>
                </a:lnTo>
                <a:lnTo>
                  <a:pt x="3031" y="969"/>
                </a:lnTo>
                <a:lnTo>
                  <a:pt x="3033" y="926"/>
                </a:lnTo>
                <a:lnTo>
                  <a:pt x="3063" y="924"/>
                </a:lnTo>
                <a:lnTo>
                  <a:pt x="3061" y="969"/>
                </a:lnTo>
                <a:lnTo>
                  <a:pt x="3052" y="1013"/>
                </a:lnTo>
                <a:lnTo>
                  <a:pt x="3036" y="1051"/>
                </a:lnTo>
                <a:lnTo>
                  <a:pt x="3012" y="1088"/>
                </a:lnTo>
                <a:lnTo>
                  <a:pt x="2984" y="1119"/>
                </a:lnTo>
                <a:lnTo>
                  <a:pt x="2949" y="1143"/>
                </a:lnTo>
                <a:lnTo>
                  <a:pt x="2949" y="1170"/>
                </a:lnTo>
                <a:lnTo>
                  <a:pt x="2951" y="1187"/>
                </a:lnTo>
                <a:lnTo>
                  <a:pt x="2953" y="1215"/>
                </a:lnTo>
                <a:lnTo>
                  <a:pt x="2956" y="1250"/>
                </a:lnTo>
                <a:lnTo>
                  <a:pt x="2960" y="1293"/>
                </a:lnTo>
                <a:lnTo>
                  <a:pt x="2963" y="1342"/>
                </a:lnTo>
                <a:lnTo>
                  <a:pt x="2968" y="1396"/>
                </a:lnTo>
                <a:lnTo>
                  <a:pt x="2973" y="1454"/>
                </a:lnTo>
                <a:lnTo>
                  <a:pt x="2994" y="1631"/>
                </a:lnTo>
                <a:lnTo>
                  <a:pt x="3001" y="1689"/>
                </a:lnTo>
                <a:lnTo>
                  <a:pt x="3043" y="1614"/>
                </a:lnTo>
                <a:lnTo>
                  <a:pt x="3092" y="1541"/>
                </a:lnTo>
                <a:lnTo>
                  <a:pt x="3106" y="1501"/>
                </a:lnTo>
                <a:lnTo>
                  <a:pt x="3111" y="1459"/>
                </a:lnTo>
                <a:lnTo>
                  <a:pt x="3110" y="1417"/>
                </a:lnTo>
                <a:lnTo>
                  <a:pt x="3099" y="1377"/>
                </a:lnTo>
                <a:lnTo>
                  <a:pt x="3080" y="1339"/>
                </a:lnTo>
                <a:lnTo>
                  <a:pt x="3054" y="1305"/>
                </a:lnTo>
                <a:lnTo>
                  <a:pt x="3021" y="1278"/>
                </a:lnTo>
                <a:lnTo>
                  <a:pt x="3036" y="1251"/>
                </a:lnTo>
                <a:lnTo>
                  <a:pt x="3071" y="1279"/>
                </a:lnTo>
                <a:lnTo>
                  <a:pt x="3099" y="1312"/>
                </a:lnTo>
                <a:lnTo>
                  <a:pt x="3120" y="1351"/>
                </a:lnTo>
                <a:lnTo>
                  <a:pt x="3134" y="1391"/>
                </a:lnTo>
                <a:lnTo>
                  <a:pt x="3141" y="1433"/>
                </a:lnTo>
                <a:lnTo>
                  <a:pt x="3141" y="1476"/>
                </a:lnTo>
                <a:lnTo>
                  <a:pt x="3190" y="1415"/>
                </a:lnTo>
                <a:lnTo>
                  <a:pt x="3244" y="1358"/>
                </a:lnTo>
                <a:lnTo>
                  <a:pt x="3303" y="1300"/>
                </a:lnTo>
                <a:lnTo>
                  <a:pt x="3323" y="1283"/>
                </a:lnTo>
                <a:lnTo>
                  <a:pt x="3340" y="1265"/>
                </a:lnTo>
                <a:lnTo>
                  <a:pt x="3342" y="1246"/>
                </a:lnTo>
                <a:lnTo>
                  <a:pt x="3344" y="1224"/>
                </a:lnTo>
                <a:lnTo>
                  <a:pt x="3330" y="1185"/>
                </a:lnTo>
                <a:lnTo>
                  <a:pt x="3309" y="1150"/>
                </a:lnTo>
                <a:lnTo>
                  <a:pt x="3284" y="1122"/>
                </a:lnTo>
                <a:lnTo>
                  <a:pt x="3255" y="1100"/>
                </a:lnTo>
                <a:lnTo>
                  <a:pt x="3220" y="1082"/>
                </a:lnTo>
                <a:lnTo>
                  <a:pt x="3183" y="1072"/>
                </a:lnTo>
                <a:lnTo>
                  <a:pt x="3145" y="1070"/>
                </a:lnTo>
                <a:lnTo>
                  <a:pt x="3106" y="1075"/>
                </a:lnTo>
                <a:lnTo>
                  <a:pt x="3099" y="1044"/>
                </a:lnTo>
                <a:lnTo>
                  <a:pt x="3146" y="1039"/>
                </a:lnTo>
                <a:lnTo>
                  <a:pt x="3192" y="1042"/>
                </a:lnTo>
                <a:lnTo>
                  <a:pt x="3237" y="1054"/>
                </a:lnTo>
                <a:lnTo>
                  <a:pt x="3277" y="1077"/>
                </a:lnTo>
                <a:lnTo>
                  <a:pt x="3312" y="1107"/>
                </a:lnTo>
                <a:lnTo>
                  <a:pt x="3342" y="1143"/>
                </a:lnTo>
                <a:lnTo>
                  <a:pt x="3337" y="1093"/>
                </a:lnTo>
                <a:lnTo>
                  <a:pt x="3326" y="1037"/>
                </a:lnTo>
                <a:lnTo>
                  <a:pt x="3310" y="981"/>
                </a:lnTo>
                <a:lnTo>
                  <a:pt x="3290" y="924"/>
                </a:lnTo>
                <a:lnTo>
                  <a:pt x="3260" y="866"/>
                </a:lnTo>
                <a:lnTo>
                  <a:pt x="3220" y="880"/>
                </a:lnTo>
                <a:lnTo>
                  <a:pt x="3178" y="885"/>
                </a:lnTo>
                <a:lnTo>
                  <a:pt x="3134" y="882"/>
                </a:lnTo>
                <a:lnTo>
                  <a:pt x="3094" y="872"/>
                </a:lnTo>
                <a:lnTo>
                  <a:pt x="3056" y="852"/>
                </a:lnTo>
                <a:lnTo>
                  <a:pt x="3019" y="826"/>
                </a:lnTo>
                <a:lnTo>
                  <a:pt x="2989" y="793"/>
                </a:lnTo>
                <a:lnTo>
                  <a:pt x="3014" y="776"/>
                </a:lnTo>
                <a:lnTo>
                  <a:pt x="3040" y="804"/>
                </a:lnTo>
                <a:lnTo>
                  <a:pt x="3070" y="826"/>
                </a:lnTo>
                <a:lnTo>
                  <a:pt x="3101" y="842"/>
                </a:lnTo>
                <a:lnTo>
                  <a:pt x="3136" y="852"/>
                </a:lnTo>
                <a:lnTo>
                  <a:pt x="3173" y="854"/>
                </a:lnTo>
                <a:lnTo>
                  <a:pt x="3209" y="851"/>
                </a:lnTo>
                <a:lnTo>
                  <a:pt x="3244" y="840"/>
                </a:lnTo>
                <a:lnTo>
                  <a:pt x="3211" y="797"/>
                </a:lnTo>
                <a:lnTo>
                  <a:pt x="3171" y="757"/>
                </a:lnTo>
                <a:lnTo>
                  <a:pt x="3124" y="720"/>
                </a:lnTo>
                <a:lnTo>
                  <a:pt x="3174" y="643"/>
                </a:lnTo>
                <a:lnTo>
                  <a:pt x="3178" y="645"/>
                </a:lnTo>
                <a:lnTo>
                  <a:pt x="3181" y="648"/>
                </a:lnTo>
                <a:lnTo>
                  <a:pt x="3186" y="608"/>
                </a:lnTo>
                <a:lnTo>
                  <a:pt x="3183" y="568"/>
                </a:lnTo>
                <a:lnTo>
                  <a:pt x="3174" y="530"/>
                </a:lnTo>
                <a:lnTo>
                  <a:pt x="3157" y="495"/>
                </a:lnTo>
                <a:lnTo>
                  <a:pt x="3134" y="464"/>
                </a:lnTo>
                <a:lnTo>
                  <a:pt x="3104" y="438"/>
                </a:lnTo>
                <a:lnTo>
                  <a:pt x="3070" y="417"/>
                </a:lnTo>
                <a:lnTo>
                  <a:pt x="3080" y="389"/>
                </a:lnTo>
                <a:lnTo>
                  <a:pt x="3117" y="410"/>
                </a:lnTo>
                <a:lnTo>
                  <a:pt x="3150" y="438"/>
                </a:lnTo>
                <a:lnTo>
                  <a:pt x="3176" y="469"/>
                </a:lnTo>
                <a:lnTo>
                  <a:pt x="3195" y="506"/>
                </a:lnTo>
                <a:lnTo>
                  <a:pt x="3209" y="544"/>
                </a:lnTo>
                <a:lnTo>
                  <a:pt x="3216" y="584"/>
                </a:lnTo>
                <a:lnTo>
                  <a:pt x="3216" y="626"/>
                </a:lnTo>
                <a:lnTo>
                  <a:pt x="3207" y="668"/>
                </a:lnTo>
                <a:lnTo>
                  <a:pt x="3256" y="713"/>
                </a:lnTo>
                <a:lnTo>
                  <a:pt x="3298" y="762"/>
                </a:lnTo>
                <a:lnTo>
                  <a:pt x="3333" y="811"/>
                </a:lnTo>
                <a:lnTo>
                  <a:pt x="3363" y="863"/>
                </a:lnTo>
                <a:lnTo>
                  <a:pt x="3386" y="915"/>
                </a:lnTo>
                <a:lnTo>
                  <a:pt x="3403" y="967"/>
                </a:lnTo>
                <a:lnTo>
                  <a:pt x="3415" y="1020"/>
                </a:lnTo>
                <a:lnTo>
                  <a:pt x="3424" y="1068"/>
                </a:lnTo>
                <a:lnTo>
                  <a:pt x="3429" y="1117"/>
                </a:lnTo>
                <a:lnTo>
                  <a:pt x="3433" y="1161"/>
                </a:lnTo>
                <a:lnTo>
                  <a:pt x="3485" y="1088"/>
                </a:lnTo>
                <a:lnTo>
                  <a:pt x="3532" y="1011"/>
                </a:lnTo>
                <a:lnTo>
                  <a:pt x="3571" y="933"/>
                </a:lnTo>
                <a:lnTo>
                  <a:pt x="3606" y="854"/>
                </a:lnTo>
                <a:lnTo>
                  <a:pt x="3544" y="809"/>
                </a:lnTo>
                <a:lnTo>
                  <a:pt x="3490" y="757"/>
                </a:lnTo>
                <a:lnTo>
                  <a:pt x="3441" y="701"/>
                </a:lnTo>
                <a:lnTo>
                  <a:pt x="3401" y="638"/>
                </a:lnTo>
                <a:lnTo>
                  <a:pt x="3366" y="572"/>
                </a:lnTo>
                <a:lnTo>
                  <a:pt x="3338" y="500"/>
                </a:lnTo>
                <a:lnTo>
                  <a:pt x="3319" y="425"/>
                </a:lnTo>
                <a:lnTo>
                  <a:pt x="3305" y="345"/>
                </a:lnTo>
                <a:lnTo>
                  <a:pt x="3262" y="323"/>
                </a:lnTo>
                <a:lnTo>
                  <a:pt x="3221" y="295"/>
                </a:lnTo>
                <a:lnTo>
                  <a:pt x="3186" y="262"/>
                </a:lnTo>
                <a:lnTo>
                  <a:pt x="3157" y="222"/>
                </a:lnTo>
                <a:lnTo>
                  <a:pt x="3131" y="171"/>
                </a:lnTo>
                <a:lnTo>
                  <a:pt x="3115" y="119"/>
                </a:lnTo>
                <a:lnTo>
                  <a:pt x="3108" y="63"/>
                </a:lnTo>
                <a:lnTo>
                  <a:pt x="3110" y="7"/>
                </a:lnTo>
                <a:lnTo>
                  <a:pt x="3155" y="11"/>
                </a:lnTo>
                <a:lnTo>
                  <a:pt x="3153" y="60"/>
                </a:lnTo>
                <a:lnTo>
                  <a:pt x="3159" y="107"/>
                </a:lnTo>
                <a:lnTo>
                  <a:pt x="3173" y="152"/>
                </a:lnTo>
                <a:lnTo>
                  <a:pt x="3195" y="195"/>
                </a:lnTo>
                <a:lnTo>
                  <a:pt x="3225" y="234"/>
                </a:lnTo>
                <a:lnTo>
                  <a:pt x="3260" y="267"/>
                </a:lnTo>
                <a:lnTo>
                  <a:pt x="3300" y="293"/>
                </a:lnTo>
                <a:lnTo>
                  <a:pt x="3298" y="215"/>
                </a:lnTo>
                <a:lnTo>
                  <a:pt x="3302" y="143"/>
                </a:lnTo>
                <a:lnTo>
                  <a:pt x="3309" y="79"/>
                </a:lnTo>
                <a:lnTo>
                  <a:pt x="3317" y="26"/>
                </a:lnTo>
                <a:lnTo>
                  <a:pt x="3406" y="37"/>
                </a:lnTo>
                <a:lnTo>
                  <a:pt x="3400" y="77"/>
                </a:lnTo>
                <a:lnTo>
                  <a:pt x="3394" y="124"/>
                </a:lnTo>
                <a:lnTo>
                  <a:pt x="3389" y="176"/>
                </a:lnTo>
                <a:lnTo>
                  <a:pt x="3387" y="234"/>
                </a:lnTo>
                <a:lnTo>
                  <a:pt x="3391" y="295"/>
                </a:lnTo>
                <a:lnTo>
                  <a:pt x="3400" y="366"/>
                </a:lnTo>
                <a:lnTo>
                  <a:pt x="3413" y="434"/>
                </a:lnTo>
                <a:lnTo>
                  <a:pt x="3433" y="499"/>
                </a:lnTo>
                <a:lnTo>
                  <a:pt x="3459" y="558"/>
                </a:lnTo>
                <a:lnTo>
                  <a:pt x="3490" y="612"/>
                </a:lnTo>
                <a:lnTo>
                  <a:pt x="3529" y="662"/>
                </a:lnTo>
                <a:lnTo>
                  <a:pt x="3546" y="628"/>
                </a:lnTo>
                <a:lnTo>
                  <a:pt x="3557" y="589"/>
                </a:lnTo>
                <a:lnTo>
                  <a:pt x="3560" y="551"/>
                </a:lnTo>
                <a:lnTo>
                  <a:pt x="3557" y="513"/>
                </a:lnTo>
                <a:lnTo>
                  <a:pt x="3546" y="476"/>
                </a:lnTo>
                <a:lnTo>
                  <a:pt x="3529" y="439"/>
                </a:lnTo>
                <a:lnTo>
                  <a:pt x="3503" y="408"/>
                </a:lnTo>
                <a:lnTo>
                  <a:pt x="3523" y="387"/>
                </a:lnTo>
                <a:lnTo>
                  <a:pt x="3550" y="420"/>
                </a:lnTo>
                <a:lnTo>
                  <a:pt x="3571" y="455"/>
                </a:lnTo>
                <a:lnTo>
                  <a:pt x="3583" y="493"/>
                </a:lnTo>
                <a:lnTo>
                  <a:pt x="3590" y="533"/>
                </a:lnTo>
                <a:lnTo>
                  <a:pt x="3590" y="574"/>
                </a:lnTo>
                <a:lnTo>
                  <a:pt x="3583" y="614"/>
                </a:lnTo>
                <a:lnTo>
                  <a:pt x="3569" y="652"/>
                </a:lnTo>
                <a:lnTo>
                  <a:pt x="3550" y="687"/>
                </a:lnTo>
                <a:lnTo>
                  <a:pt x="3592" y="727"/>
                </a:lnTo>
                <a:lnTo>
                  <a:pt x="3639" y="765"/>
                </a:lnTo>
                <a:lnTo>
                  <a:pt x="3667" y="669"/>
                </a:lnTo>
                <a:lnTo>
                  <a:pt x="3689" y="575"/>
                </a:lnTo>
                <a:lnTo>
                  <a:pt x="3707" y="485"/>
                </a:lnTo>
                <a:lnTo>
                  <a:pt x="3719" y="399"/>
                </a:lnTo>
                <a:lnTo>
                  <a:pt x="3679" y="377"/>
                </a:lnTo>
                <a:lnTo>
                  <a:pt x="3642" y="349"/>
                </a:lnTo>
                <a:lnTo>
                  <a:pt x="3611" y="317"/>
                </a:lnTo>
                <a:lnTo>
                  <a:pt x="3583" y="279"/>
                </a:lnTo>
                <a:lnTo>
                  <a:pt x="3557" y="227"/>
                </a:lnTo>
                <a:lnTo>
                  <a:pt x="3539" y="173"/>
                </a:lnTo>
                <a:lnTo>
                  <a:pt x="3532" y="115"/>
                </a:lnTo>
                <a:lnTo>
                  <a:pt x="3536" y="58"/>
                </a:lnTo>
                <a:lnTo>
                  <a:pt x="3558" y="61"/>
                </a:lnTo>
                <a:lnTo>
                  <a:pt x="3581" y="66"/>
                </a:lnTo>
                <a:lnTo>
                  <a:pt x="3578" y="115"/>
                </a:lnTo>
                <a:lnTo>
                  <a:pt x="3583" y="164"/>
                </a:lnTo>
                <a:lnTo>
                  <a:pt x="3599" y="211"/>
                </a:lnTo>
                <a:lnTo>
                  <a:pt x="3621" y="255"/>
                </a:lnTo>
                <a:lnTo>
                  <a:pt x="3651" y="293"/>
                </a:lnTo>
                <a:lnTo>
                  <a:pt x="3684" y="324"/>
                </a:lnTo>
                <a:lnTo>
                  <a:pt x="3724" y="351"/>
                </a:lnTo>
                <a:lnTo>
                  <a:pt x="3730" y="286"/>
                </a:lnTo>
                <a:lnTo>
                  <a:pt x="3733" y="227"/>
                </a:lnTo>
                <a:lnTo>
                  <a:pt x="3733" y="100"/>
                </a:lnTo>
                <a:lnTo>
                  <a:pt x="3853" y="131"/>
                </a:lnTo>
                <a:lnTo>
                  <a:pt x="3853" y="185"/>
                </a:lnTo>
                <a:lnTo>
                  <a:pt x="3852" y="251"/>
                </a:lnTo>
                <a:lnTo>
                  <a:pt x="3846" y="326"/>
                </a:lnTo>
                <a:lnTo>
                  <a:pt x="3838" y="408"/>
                </a:lnTo>
                <a:lnTo>
                  <a:pt x="3826" y="499"/>
                </a:lnTo>
                <a:lnTo>
                  <a:pt x="3808" y="594"/>
                </a:lnTo>
                <a:lnTo>
                  <a:pt x="3785" y="694"/>
                </a:lnTo>
                <a:lnTo>
                  <a:pt x="3756" y="797"/>
                </a:lnTo>
                <a:lnTo>
                  <a:pt x="3717" y="901"/>
                </a:lnTo>
                <a:lnTo>
                  <a:pt x="3672" y="1004"/>
                </a:lnTo>
                <a:lnTo>
                  <a:pt x="3716" y="1007"/>
                </a:lnTo>
                <a:lnTo>
                  <a:pt x="3759" y="1002"/>
                </a:lnTo>
                <a:lnTo>
                  <a:pt x="3803" y="990"/>
                </a:lnTo>
                <a:lnTo>
                  <a:pt x="3824" y="981"/>
                </a:lnTo>
                <a:lnTo>
                  <a:pt x="3845" y="969"/>
                </a:lnTo>
                <a:lnTo>
                  <a:pt x="3829" y="929"/>
                </a:lnTo>
                <a:lnTo>
                  <a:pt x="3820" y="887"/>
                </a:lnTo>
                <a:lnTo>
                  <a:pt x="3819" y="845"/>
                </a:lnTo>
                <a:lnTo>
                  <a:pt x="3824" y="804"/>
                </a:lnTo>
                <a:lnTo>
                  <a:pt x="3838" y="763"/>
                </a:lnTo>
                <a:lnTo>
                  <a:pt x="3857" y="727"/>
                </a:lnTo>
                <a:lnTo>
                  <a:pt x="3885" y="694"/>
                </a:lnTo>
                <a:lnTo>
                  <a:pt x="3918" y="666"/>
                </a:lnTo>
                <a:lnTo>
                  <a:pt x="3934" y="690"/>
                </a:lnTo>
                <a:lnTo>
                  <a:pt x="3901" y="718"/>
                </a:lnTo>
                <a:lnTo>
                  <a:pt x="3876" y="753"/>
                </a:lnTo>
                <a:lnTo>
                  <a:pt x="3859" y="790"/>
                </a:lnTo>
                <a:lnTo>
                  <a:pt x="3850" y="830"/>
                </a:lnTo>
                <a:lnTo>
                  <a:pt x="3848" y="872"/>
                </a:lnTo>
                <a:lnTo>
                  <a:pt x="3853" y="913"/>
                </a:lnTo>
                <a:lnTo>
                  <a:pt x="3869" y="953"/>
                </a:lnTo>
                <a:lnTo>
                  <a:pt x="3904" y="922"/>
                </a:lnTo>
                <a:lnTo>
                  <a:pt x="3932" y="887"/>
                </a:lnTo>
                <a:lnTo>
                  <a:pt x="3955" y="845"/>
                </a:lnTo>
                <a:lnTo>
                  <a:pt x="3995" y="865"/>
                </a:lnTo>
                <a:lnTo>
                  <a:pt x="3970" y="910"/>
                </a:lnTo>
                <a:lnTo>
                  <a:pt x="3941" y="948"/>
                </a:lnTo>
                <a:lnTo>
                  <a:pt x="3904" y="983"/>
                </a:lnTo>
                <a:lnTo>
                  <a:pt x="3864" y="1011"/>
                </a:lnTo>
                <a:lnTo>
                  <a:pt x="3819" y="1034"/>
                </a:lnTo>
                <a:lnTo>
                  <a:pt x="3777" y="1046"/>
                </a:lnTo>
                <a:lnTo>
                  <a:pt x="3735" y="1053"/>
                </a:lnTo>
                <a:lnTo>
                  <a:pt x="3693" y="1053"/>
                </a:lnTo>
                <a:lnTo>
                  <a:pt x="3651" y="1048"/>
                </a:lnTo>
                <a:lnTo>
                  <a:pt x="3609" y="1121"/>
                </a:lnTo>
                <a:lnTo>
                  <a:pt x="3560" y="1192"/>
                </a:lnTo>
                <a:lnTo>
                  <a:pt x="3506" y="1264"/>
                </a:lnTo>
                <a:lnTo>
                  <a:pt x="3609" y="1241"/>
                </a:lnTo>
                <a:lnTo>
                  <a:pt x="3707" y="1211"/>
                </a:lnTo>
                <a:lnTo>
                  <a:pt x="3801" y="1176"/>
                </a:lnTo>
                <a:lnTo>
                  <a:pt x="3892" y="1135"/>
                </a:lnTo>
                <a:lnTo>
                  <a:pt x="3977" y="1086"/>
                </a:lnTo>
                <a:lnTo>
                  <a:pt x="4060" y="1032"/>
                </a:lnTo>
                <a:lnTo>
                  <a:pt x="4136" y="971"/>
                </a:lnTo>
                <a:lnTo>
                  <a:pt x="4101" y="913"/>
                </a:lnTo>
                <a:lnTo>
                  <a:pt x="4075" y="852"/>
                </a:lnTo>
                <a:lnTo>
                  <a:pt x="4058" y="791"/>
                </a:lnTo>
                <a:lnTo>
                  <a:pt x="4046" y="730"/>
                </a:lnTo>
                <a:lnTo>
                  <a:pt x="4040" y="668"/>
                </a:lnTo>
                <a:lnTo>
                  <a:pt x="4042" y="607"/>
                </a:lnTo>
                <a:lnTo>
                  <a:pt x="4047" y="547"/>
                </a:lnTo>
                <a:lnTo>
                  <a:pt x="4012" y="513"/>
                </a:lnTo>
                <a:lnTo>
                  <a:pt x="3984" y="471"/>
                </a:lnTo>
                <a:lnTo>
                  <a:pt x="3962" y="427"/>
                </a:lnTo>
                <a:lnTo>
                  <a:pt x="3946" y="378"/>
                </a:lnTo>
                <a:lnTo>
                  <a:pt x="3937" y="323"/>
                </a:lnTo>
                <a:lnTo>
                  <a:pt x="3939" y="269"/>
                </a:lnTo>
                <a:lnTo>
                  <a:pt x="3948" y="215"/>
                </a:lnTo>
                <a:lnTo>
                  <a:pt x="3967" y="164"/>
                </a:lnTo>
                <a:lnTo>
                  <a:pt x="4011" y="178"/>
                </a:lnTo>
                <a:lnTo>
                  <a:pt x="3993" y="223"/>
                </a:lnTo>
                <a:lnTo>
                  <a:pt x="3983" y="269"/>
                </a:lnTo>
                <a:lnTo>
                  <a:pt x="3983" y="317"/>
                </a:lnTo>
                <a:lnTo>
                  <a:pt x="3990" y="366"/>
                </a:lnTo>
                <a:lnTo>
                  <a:pt x="4000" y="401"/>
                </a:lnTo>
                <a:lnTo>
                  <a:pt x="4016" y="434"/>
                </a:lnTo>
                <a:lnTo>
                  <a:pt x="4033" y="464"/>
                </a:lnTo>
                <a:lnTo>
                  <a:pt x="4056" y="492"/>
                </a:lnTo>
                <a:lnTo>
                  <a:pt x="4070" y="427"/>
                </a:lnTo>
                <a:lnTo>
                  <a:pt x="4087" y="366"/>
                </a:lnTo>
                <a:lnTo>
                  <a:pt x="4107" y="312"/>
                </a:lnTo>
                <a:lnTo>
                  <a:pt x="4126" y="265"/>
                </a:lnTo>
                <a:lnTo>
                  <a:pt x="4143" y="225"/>
                </a:lnTo>
                <a:lnTo>
                  <a:pt x="4227" y="258"/>
                </a:lnTo>
                <a:lnTo>
                  <a:pt x="4213" y="293"/>
                </a:lnTo>
                <a:lnTo>
                  <a:pt x="4196" y="333"/>
                </a:lnTo>
                <a:lnTo>
                  <a:pt x="4178" y="382"/>
                </a:lnTo>
                <a:lnTo>
                  <a:pt x="4163" y="434"/>
                </a:lnTo>
                <a:lnTo>
                  <a:pt x="4149" y="492"/>
                </a:lnTo>
                <a:lnTo>
                  <a:pt x="4138" y="551"/>
                </a:lnTo>
                <a:lnTo>
                  <a:pt x="4133" y="614"/>
                </a:lnTo>
                <a:lnTo>
                  <a:pt x="4133" y="676"/>
                </a:lnTo>
                <a:lnTo>
                  <a:pt x="4138" y="739"/>
                </a:lnTo>
                <a:lnTo>
                  <a:pt x="4154" y="802"/>
                </a:lnTo>
                <a:lnTo>
                  <a:pt x="4182" y="772"/>
                </a:lnTo>
                <a:lnTo>
                  <a:pt x="4204" y="737"/>
                </a:lnTo>
                <a:lnTo>
                  <a:pt x="4218" y="697"/>
                </a:lnTo>
                <a:lnTo>
                  <a:pt x="4224" y="657"/>
                </a:lnTo>
                <a:lnTo>
                  <a:pt x="4222" y="614"/>
                </a:lnTo>
                <a:lnTo>
                  <a:pt x="4211" y="572"/>
                </a:lnTo>
                <a:lnTo>
                  <a:pt x="4239" y="560"/>
                </a:lnTo>
                <a:lnTo>
                  <a:pt x="4252" y="603"/>
                </a:lnTo>
                <a:lnTo>
                  <a:pt x="4255" y="647"/>
                </a:lnTo>
                <a:lnTo>
                  <a:pt x="4250" y="690"/>
                </a:lnTo>
                <a:lnTo>
                  <a:pt x="4239" y="730"/>
                </a:lnTo>
                <a:lnTo>
                  <a:pt x="4220" y="769"/>
                </a:lnTo>
                <a:lnTo>
                  <a:pt x="4196" y="804"/>
                </a:lnTo>
                <a:lnTo>
                  <a:pt x="4164" y="833"/>
                </a:lnTo>
                <a:lnTo>
                  <a:pt x="4182" y="872"/>
                </a:lnTo>
                <a:lnTo>
                  <a:pt x="4204" y="910"/>
                </a:lnTo>
                <a:lnTo>
                  <a:pt x="4264" y="847"/>
                </a:lnTo>
                <a:lnTo>
                  <a:pt x="4320" y="781"/>
                </a:lnTo>
                <a:lnTo>
                  <a:pt x="4365" y="720"/>
                </a:lnTo>
                <a:lnTo>
                  <a:pt x="4405" y="661"/>
                </a:lnTo>
                <a:lnTo>
                  <a:pt x="4377" y="629"/>
                </a:lnTo>
                <a:lnTo>
                  <a:pt x="4353" y="594"/>
                </a:lnTo>
                <a:lnTo>
                  <a:pt x="4334" y="556"/>
                </a:lnTo>
                <a:lnTo>
                  <a:pt x="4318" y="516"/>
                </a:lnTo>
                <a:lnTo>
                  <a:pt x="4307" y="462"/>
                </a:lnTo>
                <a:lnTo>
                  <a:pt x="4306" y="408"/>
                </a:lnTo>
                <a:lnTo>
                  <a:pt x="4313" y="354"/>
                </a:lnTo>
                <a:lnTo>
                  <a:pt x="4328" y="302"/>
                </a:lnTo>
                <a:lnTo>
                  <a:pt x="4370" y="321"/>
                </a:lnTo>
                <a:lnTo>
                  <a:pt x="4356" y="370"/>
                </a:lnTo>
                <a:lnTo>
                  <a:pt x="4351" y="420"/>
                </a:lnTo>
                <a:lnTo>
                  <a:pt x="4381" y="412"/>
                </a:lnTo>
                <a:lnTo>
                  <a:pt x="4409" y="398"/>
                </a:lnTo>
                <a:lnTo>
                  <a:pt x="4431" y="382"/>
                </a:lnTo>
                <a:lnTo>
                  <a:pt x="4454" y="363"/>
                </a:lnTo>
                <a:lnTo>
                  <a:pt x="4468" y="370"/>
                </a:lnTo>
                <a:lnTo>
                  <a:pt x="4480" y="377"/>
                </a:lnTo>
                <a:lnTo>
                  <a:pt x="4454" y="403"/>
                </a:lnTo>
                <a:lnTo>
                  <a:pt x="4423" y="425"/>
                </a:lnTo>
                <a:lnTo>
                  <a:pt x="4388" y="441"/>
                </a:lnTo>
                <a:lnTo>
                  <a:pt x="4351" y="450"/>
                </a:lnTo>
                <a:lnTo>
                  <a:pt x="4355" y="478"/>
                </a:lnTo>
                <a:lnTo>
                  <a:pt x="4362" y="504"/>
                </a:lnTo>
                <a:lnTo>
                  <a:pt x="4379" y="547"/>
                </a:lnTo>
                <a:lnTo>
                  <a:pt x="4402" y="586"/>
                </a:lnTo>
                <a:lnTo>
                  <a:pt x="4430" y="621"/>
                </a:lnTo>
                <a:lnTo>
                  <a:pt x="4459" y="570"/>
                </a:lnTo>
                <a:lnTo>
                  <a:pt x="4484" y="521"/>
                </a:lnTo>
                <a:lnTo>
                  <a:pt x="4505" y="478"/>
                </a:lnTo>
                <a:lnTo>
                  <a:pt x="4520" y="439"/>
                </a:lnTo>
                <a:lnTo>
                  <a:pt x="4534" y="405"/>
                </a:lnTo>
                <a:lnTo>
                  <a:pt x="4589" y="434"/>
                </a:lnTo>
                <a:lnTo>
                  <a:pt x="4641" y="466"/>
                </a:lnTo>
                <a:lnTo>
                  <a:pt x="4627" y="499"/>
                </a:lnTo>
                <a:lnTo>
                  <a:pt x="4610" y="537"/>
                </a:lnTo>
                <a:lnTo>
                  <a:pt x="4590" y="577"/>
                </a:lnTo>
                <a:lnTo>
                  <a:pt x="4613" y="577"/>
                </a:lnTo>
                <a:lnTo>
                  <a:pt x="4634" y="574"/>
                </a:lnTo>
                <a:lnTo>
                  <a:pt x="4669" y="561"/>
                </a:lnTo>
                <a:lnTo>
                  <a:pt x="4702" y="544"/>
                </a:lnTo>
                <a:lnTo>
                  <a:pt x="4730" y="521"/>
                </a:lnTo>
                <a:lnTo>
                  <a:pt x="4744" y="530"/>
                </a:lnTo>
                <a:lnTo>
                  <a:pt x="4756" y="539"/>
                </a:lnTo>
                <a:lnTo>
                  <a:pt x="4721" y="568"/>
                </a:lnTo>
                <a:lnTo>
                  <a:pt x="4683" y="589"/>
                </a:lnTo>
                <a:lnTo>
                  <a:pt x="4641" y="603"/>
                </a:lnTo>
                <a:lnTo>
                  <a:pt x="4608" y="608"/>
                </a:lnTo>
                <a:lnTo>
                  <a:pt x="4575" y="608"/>
                </a:lnTo>
                <a:lnTo>
                  <a:pt x="4543" y="666"/>
                </a:lnTo>
                <a:lnTo>
                  <a:pt x="4506" y="727"/>
                </a:lnTo>
                <a:lnTo>
                  <a:pt x="4465" y="791"/>
                </a:lnTo>
                <a:lnTo>
                  <a:pt x="4416" y="856"/>
                </a:lnTo>
                <a:lnTo>
                  <a:pt x="4370" y="912"/>
                </a:lnTo>
                <a:lnTo>
                  <a:pt x="4318" y="967"/>
                </a:lnTo>
                <a:lnTo>
                  <a:pt x="4259" y="1025"/>
                </a:lnTo>
                <a:lnTo>
                  <a:pt x="4192" y="1081"/>
                </a:lnTo>
                <a:lnTo>
                  <a:pt x="4229" y="1091"/>
                </a:lnTo>
                <a:lnTo>
                  <a:pt x="4264" y="1093"/>
                </a:lnTo>
                <a:lnTo>
                  <a:pt x="4300" y="1088"/>
                </a:lnTo>
                <a:lnTo>
                  <a:pt x="4335" y="1077"/>
                </a:lnTo>
                <a:lnTo>
                  <a:pt x="4369" y="1060"/>
                </a:lnTo>
                <a:lnTo>
                  <a:pt x="4396" y="1035"/>
                </a:lnTo>
                <a:lnTo>
                  <a:pt x="4421" y="1004"/>
                </a:lnTo>
                <a:lnTo>
                  <a:pt x="4445" y="1021"/>
                </a:lnTo>
                <a:lnTo>
                  <a:pt x="4419" y="1054"/>
                </a:lnTo>
                <a:lnTo>
                  <a:pt x="4390" y="1081"/>
                </a:lnTo>
                <a:lnTo>
                  <a:pt x="4355" y="1102"/>
                </a:lnTo>
                <a:lnTo>
                  <a:pt x="4318" y="1115"/>
                </a:lnTo>
                <a:lnTo>
                  <a:pt x="4280" y="1122"/>
                </a:lnTo>
                <a:lnTo>
                  <a:pt x="4241" y="1122"/>
                </a:lnTo>
                <a:lnTo>
                  <a:pt x="4203" y="1117"/>
                </a:lnTo>
                <a:lnTo>
                  <a:pt x="4164" y="1103"/>
                </a:lnTo>
                <a:lnTo>
                  <a:pt x="4101" y="1150"/>
                </a:lnTo>
                <a:lnTo>
                  <a:pt x="4033" y="1194"/>
                </a:lnTo>
                <a:lnTo>
                  <a:pt x="3960" y="1236"/>
                </a:lnTo>
                <a:lnTo>
                  <a:pt x="3880" y="1274"/>
                </a:lnTo>
                <a:lnTo>
                  <a:pt x="3796" y="1309"/>
                </a:lnTo>
                <a:lnTo>
                  <a:pt x="3705" y="1340"/>
                </a:lnTo>
                <a:lnTo>
                  <a:pt x="3609" y="1366"/>
                </a:lnTo>
                <a:lnTo>
                  <a:pt x="3506" y="1387"/>
                </a:lnTo>
                <a:lnTo>
                  <a:pt x="3398" y="1403"/>
                </a:lnTo>
                <a:lnTo>
                  <a:pt x="3433" y="1429"/>
                </a:lnTo>
                <a:lnTo>
                  <a:pt x="3473" y="1450"/>
                </a:lnTo>
                <a:lnTo>
                  <a:pt x="3515" y="1464"/>
                </a:lnTo>
                <a:lnTo>
                  <a:pt x="3558" y="1471"/>
                </a:lnTo>
                <a:lnTo>
                  <a:pt x="3600" y="1469"/>
                </a:lnTo>
                <a:lnTo>
                  <a:pt x="3642" y="1462"/>
                </a:lnTo>
                <a:lnTo>
                  <a:pt x="3681" y="1448"/>
                </a:lnTo>
                <a:lnTo>
                  <a:pt x="3717" y="1427"/>
                </a:lnTo>
                <a:lnTo>
                  <a:pt x="3752" y="1401"/>
                </a:lnTo>
                <a:lnTo>
                  <a:pt x="3782" y="1436"/>
                </a:lnTo>
                <a:lnTo>
                  <a:pt x="3742" y="1467"/>
                </a:lnTo>
                <a:lnTo>
                  <a:pt x="3700" y="1490"/>
                </a:lnTo>
                <a:lnTo>
                  <a:pt x="3653" y="1508"/>
                </a:lnTo>
                <a:lnTo>
                  <a:pt x="3604" y="1516"/>
                </a:lnTo>
                <a:lnTo>
                  <a:pt x="3555" y="1516"/>
                </a:lnTo>
                <a:lnTo>
                  <a:pt x="3510" y="1509"/>
                </a:lnTo>
                <a:lnTo>
                  <a:pt x="3466" y="1497"/>
                </a:lnTo>
                <a:lnTo>
                  <a:pt x="3426" y="1478"/>
                </a:lnTo>
                <a:lnTo>
                  <a:pt x="3387" y="1454"/>
                </a:lnTo>
                <a:lnTo>
                  <a:pt x="3352" y="1422"/>
                </a:lnTo>
                <a:lnTo>
                  <a:pt x="3345" y="1427"/>
                </a:lnTo>
                <a:lnTo>
                  <a:pt x="3340" y="1434"/>
                </a:lnTo>
                <a:lnTo>
                  <a:pt x="3335" y="1440"/>
                </a:lnTo>
                <a:lnTo>
                  <a:pt x="3319" y="1464"/>
                </a:lnTo>
                <a:lnTo>
                  <a:pt x="3302" y="1495"/>
                </a:lnTo>
                <a:lnTo>
                  <a:pt x="3281" y="1534"/>
                </a:lnTo>
                <a:lnTo>
                  <a:pt x="3258" y="1582"/>
                </a:lnTo>
                <a:lnTo>
                  <a:pt x="3237" y="1640"/>
                </a:lnTo>
                <a:lnTo>
                  <a:pt x="3214" y="1706"/>
                </a:lnTo>
                <a:lnTo>
                  <a:pt x="3192" y="1785"/>
                </a:lnTo>
                <a:lnTo>
                  <a:pt x="3248" y="1779"/>
                </a:lnTo>
                <a:lnTo>
                  <a:pt x="3286" y="1767"/>
                </a:lnTo>
                <a:lnTo>
                  <a:pt x="3321" y="1746"/>
                </a:lnTo>
                <a:lnTo>
                  <a:pt x="3351" y="1718"/>
                </a:lnTo>
                <a:lnTo>
                  <a:pt x="3375" y="1687"/>
                </a:lnTo>
                <a:lnTo>
                  <a:pt x="3393" y="1649"/>
                </a:lnTo>
                <a:lnTo>
                  <a:pt x="3401" y="1609"/>
                </a:lnTo>
                <a:lnTo>
                  <a:pt x="3403" y="1567"/>
                </a:lnTo>
                <a:lnTo>
                  <a:pt x="3433" y="1563"/>
                </a:lnTo>
                <a:lnTo>
                  <a:pt x="3431" y="1610"/>
                </a:lnTo>
                <a:lnTo>
                  <a:pt x="3420" y="1656"/>
                </a:lnTo>
                <a:lnTo>
                  <a:pt x="3403" y="1697"/>
                </a:lnTo>
                <a:lnTo>
                  <a:pt x="3379" y="1732"/>
                </a:lnTo>
                <a:lnTo>
                  <a:pt x="3347" y="1764"/>
                </a:lnTo>
                <a:lnTo>
                  <a:pt x="3438" y="1741"/>
                </a:lnTo>
                <a:lnTo>
                  <a:pt x="3523" y="1713"/>
                </a:lnTo>
                <a:lnTo>
                  <a:pt x="3604" y="1678"/>
                </a:lnTo>
                <a:lnTo>
                  <a:pt x="3681" y="1642"/>
                </a:lnTo>
                <a:lnTo>
                  <a:pt x="3752" y="1600"/>
                </a:lnTo>
                <a:lnTo>
                  <a:pt x="3819" y="1558"/>
                </a:lnTo>
                <a:lnTo>
                  <a:pt x="3880" y="1515"/>
                </a:lnTo>
                <a:lnTo>
                  <a:pt x="3874" y="1471"/>
                </a:lnTo>
                <a:lnTo>
                  <a:pt x="3876" y="1426"/>
                </a:lnTo>
                <a:lnTo>
                  <a:pt x="3887" y="1384"/>
                </a:lnTo>
                <a:lnTo>
                  <a:pt x="3904" y="1344"/>
                </a:lnTo>
                <a:lnTo>
                  <a:pt x="3930" y="1307"/>
                </a:lnTo>
                <a:lnTo>
                  <a:pt x="3962" y="1276"/>
                </a:lnTo>
                <a:lnTo>
                  <a:pt x="4000" y="1251"/>
                </a:lnTo>
                <a:lnTo>
                  <a:pt x="4012" y="1279"/>
                </a:lnTo>
                <a:lnTo>
                  <a:pt x="3981" y="1300"/>
                </a:lnTo>
                <a:lnTo>
                  <a:pt x="3955" y="1326"/>
                </a:lnTo>
                <a:lnTo>
                  <a:pt x="3934" y="1354"/>
                </a:lnTo>
                <a:lnTo>
                  <a:pt x="3916" y="1387"/>
                </a:lnTo>
                <a:lnTo>
                  <a:pt x="3908" y="1422"/>
                </a:lnTo>
                <a:lnTo>
                  <a:pt x="3902" y="1459"/>
                </a:lnTo>
                <a:lnTo>
                  <a:pt x="3906" y="1495"/>
                </a:lnTo>
                <a:lnTo>
                  <a:pt x="3948" y="1462"/>
                </a:lnTo>
                <a:lnTo>
                  <a:pt x="3986" y="1429"/>
                </a:lnTo>
                <a:lnTo>
                  <a:pt x="4019" y="1400"/>
                </a:lnTo>
                <a:lnTo>
                  <a:pt x="4049" y="1372"/>
                </a:lnTo>
                <a:lnTo>
                  <a:pt x="4073" y="1349"/>
                </a:lnTo>
                <a:lnTo>
                  <a:pt x="4093" y="1328"/>
                </a:lnTo>
                <a:lnTo>
                  <a:pt x="4107" y="1312"/>
                </a:lnTo>
                <a:lnTo>
                  <a:pt x="4115" y="1302"/>
                </a:lnTo>
                <a:lnTo>
                  <a:pt x="4119" y="1298"/>
                </a:lnTo>
                <a:lnTo>
                  <a:pt x="4187" y="1359"/>
                </a:lnTo>
                <a:lnTo>
                  <a:pt x="4185" y="1361"/>
                </a:lnTo>
                <a:lnTo>
                  <a:pt x="4222" y="1359"/>
                </a:lnTo>
                <a:lnTo>
                  <a:pt x="4259" y="1349"/>
                </a:lnTo>
                <a:lnTo>
                  <a:pt x="4292" y="1333"/>
                </a:lnTo>
                <a:lnTo>
                  <a:pt x="4321" y="1311"/>
                </a:lnTo>
                <a:lnTo>
                  <a:pt x="4348" y="1283"/>
                </a:lnTo>
                <a:lnTo>
                  <a:pt x="4369" y="1250"/>
                </a:lnTo>
                <a:lnTo>
                  <a:pt x="4396" y="1264"/>
                </a:lnTo>
                <a:lnTo>
                  <a:pt x="4374" y="1300"/>
                </a:lnTo>
                <a:lnTo>
                  <a:pt x="4346" y="1332"/>
                </a:lnTo>
                <a:lnTo>
                  <a:pt x="4314" y="1356"/>
                </a:lnTo>
                <a:lnTo>
                  <a:pt x="4278" y="1375"/>
                </a:lnTo>
                <a:lnTo>
                  <a:pt x="4239" y="1386"/>
                </a:lnTo>
                <a:lnTo>
                  <a:pt x="4199" y="1391"/>
                </a:lnTo>
                <a:lnTo>
                  <a:pt x="4159" y="1389"/>
                </a:lnTo>
                <a:lnTo>
                  <a:pt x="4136" y="1413"/>
                </a:lnTo>
                <a:lnTo>
                  <a:pt x="4108" y="1441"/>
                </a:lnTo>
                <a:lnTo>
                  <a:pt x="4072" y="1474"/>
                </a:lnTo>
                <a:lnTo>
                  <a:pt x="4032" y="1511"/>
                </a:lnTo>
                <a:lnTo>
                  <a:pt x="3984" y="1551"/>
                </a:lnTo>
                <a:lnTo>
                  <a:pt x="3930" y="1591"/>
                </a:lnTo>
                <a:lnTo>
                  <a:pt x="3873" y="1633"/>
                </a:lnTo>
                <a:lnTo>
                  <a:pt x="3904" y="1652"/>
                </a:lnTo>
                <a:lnTo>
                  <a:pt x="3937" y="1664"/>
                </a:lnTo>
                <a:lnTo>
                  <a:pt x="3972" y="1670"/>
                </a:lnTo>
                <a:lnTo>
                  <a:pt x="4009" y="1670"/>
                </a:lnTo>
                <a:lnTo>
                  <a:pt x="4044" y="1663"/>
                </a:lnTo>
                <a:lnTo>
                  <a:pt x="4077" y="1650"/>
                </a:lnTo>
                <a:lnTo>
                  <a:pt x="4108" y="1630"/>
                </a:lnTo>
                <a:lnTo>
                  <a:pt x="4128" y="1654"/>
                </a:lnTo>
                <a:lnTo>
                  <a:pt x="4089" y="1678"/>
                </a:lnTo>
                <a:lnTo>
                  <a:pt x="4049" y="1694"/>
                </a:lnTo>
                <a:lnTo>
                  <a:pt x="4007" y="1701"/>
                </a:lnTo>
                <a:lnTo>
                  <a:pt x="3963" y="1701"/>
                </a:lnTo>
                <a:lnTo>
                  <a:pt x="3922" y="1692"/>
                </a:lnTo>
                <a:lnTo>
                  <a:pt x="3883" y="1675"/>
                </a:lnTo>
                <a:lnTo>
                  <a:pt x="3846" y="1650"/>
                </a:lnTo>
                <a:lnTo>
                  <a:pt x="3750" y="1710"/>
                </a:lnTo>
                <a:lnTo>
                  <a:pt x="3653" y="1758"/>
                </a:lnTo>
                <a:lnTo>
                  <a:pt x="3555" y="1800"/>
                </a:lnTo>
                <a:lnTo>
                  <a:pt x="3455" y="1832"/>
                </a:lnTo>
                <a:lnTo>
                  <a:pt x="3489" y="1854"/>
                </a:lnTo>
                <a:lnTo>
                  <a:pt x="3523" y="1870"/>
                </a:lnTo>
                <a:lnTo>
                  <a:pt x="3562" y="1882"/>
                </a:lnTo>
                <a:lnTo>
                  <a:pt x="3600" y="1887"/>
                </a:lnTo>
                <a:lnTo>
                  <a:pt x="3642" y="1887"/>
                </a:lnTo>
                <a:lnTo>
                  <a:pt x="3684" y="1880"/>
                </a:lnTo>
                <a:lnTo>
                  <a:pt x="3724" y="1867"/>
                </a:lnTo>
                <a:lnTo>
                  <a:pt x="3761" y="1846"/>
                </a:lnTo>
                <a:lnTo>
                  <a:pt x="3796" y="1819"/>
                </a:lnTo>
                <a:lnTo>
                  <a:pt x="3826" y="1853"/>
                </a:lnTo>
                <a:lnTo>
                  <a:pt x="3794" y="1879"/>
                </a:lnTo>
                <a:lnTo>
                  <a:pt x="3761" y="1898"/>
                </a:lnTo>
                <a:lnTo>
                  <a:pt x="3726" y="1914"/>
                </a:lnTo>
                <a:lnTo>
                  <a:pt x="3757" y="1940"/>
                </a:lnTo>
                <a:lnTo>
                  <a:pt x="3794" y="1959"/>
                </a:lnTo>
                <a:lnTo>
                  <a:pt x="3831" y="1969"/>
                </a:lnTo>
                <a:lnTo>
                  <a:pt x="3871" y="1971"/>
                </a:lnTo>
                <a:lnTo>
                  <a:pt x="3911" y="1966"/>
                </a:lnTo>
                <a:lnTo>
                  <a:pt x="3950" y="1954"/>
                </a:lnTo>
                <a:lnTo>
                  <a:pt x="3984" y="1931"/>
                </a:lnTo>
                <a:lnTo>
                  <a:pt x="4002" y="1955"/>
                </a:lnTo>
                <a:lnTo>
                  <a:pt x="3965" y="1980"/>
                </a:lnTo>
                <a:lnTo>
                  <a:pt x="3925" y="1995"/>
                </a:lnTo>
                <a:lnTo>
                  <a:pt x="3883" y="2002"/>
                </a:lnTo>
                <a:lnTo>
                  <a:pt x="3841" y="2002"/>
                </a:lnTo>
                <a:lnTo>
                  <a:pt x="3801" y="1994"/>
                </a:lnTo>
                <a:lnTo>
                  <a:pt x="3761" y="1978"/>
                </a:lnTo>
                <a:lnTo>
                  <a:pt x="3724" y="1954"/>
                </a:lnTo>
                <a:lnTo>
                  <a:pt x="3693" y="1924"/>
                </a:lnTo>
                <a:lnTo>
                  <a:pt x="3646" y="1933"/>
                </a:lnTo>
                <a:lnTo>
                  <a:pt x="3599" y="1933"/>
                </a:lnTo>
                <a:lnTo>
                  <a:pt x="3544" y="1926"/>
                </a:lnTo>
                <a:lnTo>
                  <a:pt x="3492" y="1908"/>
                </a:lnTo>
                <a:lnTo>
                  <a:pt x="3445" y="1882"/>
                </a:lnTo>
                <a:lnTo>
                  <a:pt x="3403" y="1847"/>
                </a:lnTo>
                <a:lnTo>
                  <a:pt x="3326" y="1863"/>
                </a:lnTo>
                <a:lnTo>
                  <a:pt x="3248" y="1872"/>
                </a:lnTo>
                <a:lnTo>
                  <a:pt x="3171" y="1877"/>
                </a:lnTo>
                <a:lnTo>
                  <a:pt x="3155" y="1962"/>
                </a:lnTo>
                <a:lnTo>
                  <a:pt x="3141" y="2055"/>
                </a:lnTo>
                <a:lnTo>
                  <a:pt x="3131" y="2158"/>
                </a:lnTo>
                <a:lnTo>
                  <a:pt x="3122" y="2267"/>
                </a:lnTo>
                <a:lnTo>
                  <a:pt x="3143" y="2252"/>
                </a:lnTo>
                <a:lnTo>
                  <a:pt x="3164" y="2238"/>
                </a:lnTo>
                <a:lnTo>
                  <a:pt x="3197" y="2215"/>
                </a:lnTo>
                <a:lnTo>
                  <a:pt x="3234" y="2194"/>
                </a:lnTo>
                <a:lnTo>
                  <a:pt x="3267" y="2166"/>
                </a:lnTo>
                <a:lnTo>
                  <a:pt x="3291" y="2131"/>
                </a:lnTo>
                <a:lnTo>
                  <a:pt x="3309" y="2093"/>
                </a:lnTo>
                <a:lnTo>
                  <a:pt x="3317" y="2053"/>
                </a:lnTo>
                <a:lnTo>
                  <a:pt x="3319" y="2011"/>
                </a:lnTo>
                <a:lnTo>
                  <a:pt x="3310" y="1968"/>
                </a:lnTo>
                <a:lnTo>
                  <a:pt x="3295" y="1927"/>
                </a:lnTo>
                <a:lnTo>
                  <a:pt x="3321" y="1914"/>
                </a:lnTo>
                <a:lnTo>
                  <a:pt x="3338" y="1955"/>
                </a:lnTo>
                <a:lnTo>
                  <a:pt x="3347" y="1997"/>
                </a:lnTo>
                <a:lnTo>
                  <a:pt x="3349" y="2041"/>
                </a:lnTo>
                <a:lnTo>
                  <a:pt x="3342" y="2084"/>
                </a:lnTo>
                <a:lnTo>
                  <a:pt x="3328" y="2124"/>
                </a:lnTo>
                <a:lnTo>
                  <a:pt x="3307" y="2163"/>
                </a:lnTo>
                <a:lnTo>
                  <a:pt x="3359" y="2145"/>
                </a:lnTo>
                <a:lnTo>
                  <a:pt x="3417" y="2133"/>
                </a:lnTo>
                <a:lnTo>
                  <a:pt x="3478" y="2124"/>
                </a:lnTo>
                <a:lnTo>
                  <a:pt x="3543" y="2123"/>
                </a:lnTo>
                <a:lnTo>
                  <a:pt x="3613" y="2128"/>
                </a:lnTo>
                <a:lnTo>
                  <a:pt x="3684" y="2140"/>
                </a:lnTo>
                <a:lnTo>
                  <a:pt x="3761" y="2161"/>
                </a:lnTo>
                <a:lnTo>
                  <a:pt x="3841" y="2191"/>
                </a:lnTo>
                <a:lnTo>
                  <a:pt x="3923" y="2227"/>
                </a:lnTo>
                <a:lnTo>
                  <a:pt x="3976" y="2152"/>
                </a:lnTo>
                <a:lnTo>
                  <a:pt x="4025" y="2070"/>
                </a:lnTo>
                <a:lnTo>
                  <a:pt x="4070" y="1982"/>
                </a:lnTo>
                <a:lnTo>
                  <a:pt x="4112" y="1887"/>
                </a:lnTo>
                <a:lnTo>
                  <a:pt x="4163" y="1769"/>
                </a:lnTo>
                <a:lnTo>
                  <a:pt x="4215" y="1659"/>
                </a:lnTo>
                <a:lnTo>
                  <a:pt x="4269" y="1556"/>
                </a:lnTo>
                <a:lnTo>
                  <a:pt x="4325" y="1461"/>
                </a:lnTo>
                <a:lnTo>
                  <a:pt x="4383" y="1373"/>
                </a:lnTo>
                <a:lnTo>
                  <a:pt x="4440" y="1291"/>
                </a:lnTo>
                <a:lnTo>
                  <a:pt x="4498" y="1217"/>
                </a:lnTo>
                <a:lnTo>
                  <a:pt x="4555" y="1149"/>
                </a:lnTo>
                <a:lnTo>
                  <a:pt x="4533" y="1100"/>
                </a:lnTo>
                <a:lnTo>
                  <a:pt x="4519" y="1049"/>
                </a:lnTo>
                <a:lnTo>
                  <a:pt x="4513" y="995"/>
                </a:lnTo>
                <a:lnTo>
                  <a:pt x="4517" y="945"/>
                </a:lnTo>
                <a:lnTo>
                  <a:pt x="4527" y="896"/>
                </a:lnTo>
                <a:lnTo>
                  <a:pt x="4545" y="849"/>
                </a:lnTo>
                <a:lnTo>
                  <a:pt x="4569" y="805"/>
                </a:lnTo>
                <a:lnTo>
                  <a:pt x="4601" y="765"/>
                </a:lnTo>
                <a:lnTo>
                  <a:pt x="4632" y="797"/>
                </a:lnTo>
                <a:lnTo>
                  <a:pt x="4606" y="831"/>
                </a:lnTo>
                <a:lnTo>
                  <a:pt x="4585" y="868"/>
                </a:lnTo>
                <a:lnTo>
                  <a:pt x="4569" y="908"/>
                </a:lnTo>
                <a:lnTo>
                  <a:pt x="4561" y="950"/>
                </a:lnTo>
                <a:lnTo>
                  <a:pt x="4559" y="994"/>
                </a:lnTo>
                <a:lnTo>
                  <a:pt x="4562" y="1035"/>
                </a:lnTo>
                <a:lnTo>
                  <a:pt x="4573" y="1075"/>
                </a:lnTo>
                <a:lnTo>
                  <a:pt x="4589" y="1112"/>
                </a:lnTo>
                <a:lnTo>
                  <a:pt x="4674" y="1025"/>
                </a:lnTo>
                <a:lnTo>
                  <a:pt x="4758" y="950"/>
                </a:lnTo>
                <a:lnTo>
                  <a:pt x="4740" y="908"/>
                </a:lnTo>
                <a:lnTo>
                  <a:pt x="4730" y="863"/>
                </a:lnTo>
                <a:lnTo>
                  <a:pt x="4725" y="818"/>
                </a:lnTo>
                <a:lnTo>
                  <a:pt x="4728" y="770"/>
                </a:lnTo>
                <a:lnTo>
                  <a:pt x="4739" y="716"/>
                </a:lnTo>
                <a:lnTo>
                  <a:pt x="4758" y="668"/>
                </a:lnTo>
                <a:lnTo>
                  <a:pt x="4784" y="621"/>
                </a:lnTo>
                <a:lnTo>
                  <a:pt x="4817" y="581"/>
                </a:lnTo>
                <a:lnTo>
                  <a:pt x="4856" y="608"/>
                </a:lnTo>
                <a:lnTo>
                  <a:pt x="4826" y="640"/>
                </a:lnTo>
                <a:lnTo>
                  <a:pt x="4803" y="676"/>
                </a:lnTo>
                <a:lnTo>
                  <a:pt x="4786" y="715"/>
                </a:lnTo>
                <a:lnTo>
                  <a:pt x="4821" y="716"/>
                </a:lnTo>
                <a:lnTo>
                  <a:pt x="4856" y="713"/>
                </a:lnTo>
                <a:lnTo>
                  <a:pt x="4885" y="704"/>
                </a:lnTo>
                <a:lnTo>
                  <a:pt x="4913" y="690"/>
                </a:lnTo>
                <a:lnTo>
                  <a:pt x="4940" y="671"/>
                </a:lnTo>
                <a:lnTo>
                  <a:pt x="4964" y="692"/>
                </a:lnTo>
                <a:lnTo>
                  <a:pt x="4933" y="715"/>
                </a:lnTo>
                <a:lnTo>
                  <a:pt x="4899" y="730"/>
                </a:lnTo>
                <a:lnTo>
                  <a:pt x="4863" y="743"/>
                </a:lnTo>
                <a:lnTo>
                  <a:pt x="4821" y="748"/>
                </a:lnTo>
                <a:lnTo>
                  <a:pt x="4777" y="744"/>
                </a:lnTo>
                <a:lnTo>
                  <a:pt x="4772" y="776"/>
                </a:lnTo>
                <a:lnTo>
                  <a:pt x="4770" y="826"/>
                </a:lnTo>
                <a:lnTo>
                  <a:pt x="4777" y="875"/>
                </a:lnTo>
                <a:lnTo>
                  <a:pt x="4793" y="922"/>
                </a:lnTo>
                <a:lnTo>
                  <a:pt x="4849" y="879"/>
                </a:lnTo>
                <a:lnTo>
                  <a:pt x="4903" y="842"/>
                </a:lnTo>
                <a:lnTo>
                  <a:pt x="4953" y="809"/>
                </a:lnTo>
                <a:lnTo>
                  <a:pt x="5001" y="783"/>
                </a:lnTo>
                <a:lnTo>
                  <a:pt x="5044" y="760"/>
                </a:lnTo>
                <a:lnTo>
                  <a:pt x="5140" y="849"/>
                </a:lnTo>
                <a:lnTo>
                  <a:pt x="5063" y="887"/>
                </a:lnTo>
                <a:lnTo>
                  <a:pt x="5018" y="913"/>
                </a:lnTo>
                <a:lnTo>
                  <a:pt x="5043" y="922"/>
                </a:lnTo>
                <a:lnTo>
                  <a:pt x="5065" y="927"/>
                </a:lnTo>
                <a:lnTo>
                  <a:pt x="5109" y="927"/>
                </a:lnTo>
                <a:lnTo>
                  <a:pt x="5151" y="919"/>
                </a:lnTo>
                <a:lnTo>
                  <a:pt x="5191" y="901"/>
                </a:lnTo>
                <a:lnTo>
                  <a:pt x="5201" y="912"/>
                </a:lnTo>
                <a:lnTo>
                  <a:pt x="5212" y="924"/>
                </a:lnTo>
                <a:lnTo>
                  <a:pt x="5177" y="941"/>
                </a:lnTo>
                <a:lnTo>
                  <a:pt x="5140" y="953"/>
                </a:lnTo>
                <a:lnTo>
                  <a:pt x="5102" y="959"/>
                </a:lnTo>
                <a:lnTo>
                  <a:pt x="5062" y="957"/>
                </a:lnTo>
                <a:lnTo>
                  <a:pt x="5023" y="948"/>
                </a:lnTo>
                <a:lnTo>
                  <a:pt x="4988" y="933"/>
                </a:lnTo>
                <a:lnTo>
                  <a:pt x="4929" y="973"/>
                </a:lnTo>
                <a:lnTo>
                  <a:pt x="4866" y="1021"/>
                </a:lnTo>
                <a:lnTo>
                  <a:pt x="4807" y="1070"/>
                </a:lnTo>
                <a:lnTo>
                  <a:pt x="4746" y="1126"/>
                </a:lnTo>
                <a:lnTo>
                  <a:pt x="4679" y="1192"/>
                </a:lnTo>
                <a:lnTo>
                  <a:pt x="4613" y="1269"/>
                </a:lnTo>
                <a:lnTo>
                  <a:pt x="4545" y="1356"/>
                </a:lnTo>
                <a:lnTo>
                  <a:pt x="4585" y="1365"/>
                </a:lnTo>
                <a:lnTo>
                  <a:pt x="4623" y="1365"/>
                </a:lnTo>
                <a:lnTo>
                  <a:pt x="4662" y="1356"/>
                </a:lnTo>
                <a:lnTo>
                  <a:pt x="4699" y="1340"/>
                </a:lnTo>
                <a:lnTo>
                  <a:pt x="4730" y="1318"/>
                </a:lnTo>
                <a:lnTo>
                  <a:pt x="4758" y="1290"/>
                </a:lnTo>
                <a:lnTo>
                  <a:pt x="4781" y="1253"/>
                </a:lnTo>
                <a:lnTo>
                  <a:pt x="4807" y="1267"/>
                </a:lnTo>
                <a:lnTo>
                  <a:pt x="4784" y="1305"/>
                </a:lnTo>
                <a:lnTo>
                  <a:pt x="4756" y="1337"/>
                </a:lnTo>
                <a:lnTo>
                  <a:pt x="4723" y="1361"/>
                </a:lnTo>
                <a:lnTo>
                  <a:pt x="4686" y="1380"/>
                </a:lnTo>
                <a:lnTo>
                  <a:pt x="4648" y="1391"/>
                </a:lnTo>
                <a:lnTo>
                  <a:pt x="4608" y="1396"/>
                </a:lnTo>
                <a:lnTo>
                  <a:pt x="4566" y="1393"/>
                </a:lnTo>
                <a:lnTo>
                  <a:pt x="4526" y="1380"/>
                </a:lnTo>
                <a:lnTo>
                  <a:pt x="4494" y="1424"/>
                </a:lnTo>
                <a:lnTo>
                  <a:pt x="4465" y="1469"/>
                </a:lnTo>
                <a:lnTo>
                  <a:pt x="4513" y="1515"/>
                </a:lnTo>
                <a:lnTo>
                  <a:pt x="4566" y="1556"/>
                </a:lnTo>
                <a:lnTo>
                  <a:pt x="4622" y="1591"/>
                </a:lnTo>
                <a:lnTo>
                  <a:pt x="4679" y="1623"/>
                </a:lnTo>
                <a:lnTo>
                  <a:pt x="4692" y="1574"/>
                </a:lnTo>
                <a:lnTo>
                  <a:pt x="4713" y="1528"/>
                </a:lnTo>
                <a:lnTo>
                  <a:pt x="4739" y="1488"/>
                </a:lnTo>
                <a:lnTo>
                  <a:pt x="4772" y="1450"/>
                </a:lnTo>
                <a:lnTo>
                  <a:pt x="4805" y="1422"/>
                </a:lnTo>
                <a:lnTo>
                  <a:pt x="4842" y="1400"/>
                </a:lnTo>
                <a:lnTo>
                  <a:pt x="4882" y="1382"/>
                </a:lnTo>
                <a:lnTo>
                  <a:pt x="4866" y="1342"/>
                </a:lnTo>
                <a:lnTo>
                  <a:pt x="4859" y="1302"/>
                </a:lnTo>
                <a:lnTo>
                  <a:pt x="4857" y="1260"/>
                </a:lnTo>
                <a:lnTo>
                  <a:pt x="4864" y="1220"/>
                </a:lnTo>
                <a:lnTo>
                  <a:pt x="4878" y="1180"/>
                </a:lnTo>
                <a:lnTo>
                  <a:pt x="4898" y="1143"/>
                </a:lnTo>
                <a:lnTo>
                  <a:pt x="4924" y="1112"/>
                </a:lnTo>
                <a:lnTo>
                  <a:pt x="4957" y="1084"/>
                </a:lnTo>
                <a:lnTo>
                  <a:pt x="4974" y="1109"/>
                </a:lnTo>
                <a:lnTo>
                  <a:pt x="4945" y="1133"/>
                </a:lnTo>
                <a:lnTo>
                  <a:pt x="4922" y="1163"/>
                </a:lnTo>
                <a:lnTo>
                  <a:pt x="4905" y="1194"/>
                </a:lnTo>
                <a:lnTo>
                  <a:pt x="4892" y="1229"/>
                </a:lnTo>
                <a:lnTo>
                  <a:pt x="4887" y="1265"/>
                </a:lnTo>
                <a:lnTo>
                  <a:pt x="4889" y="1302"/>
                </a:lnTo>
                <a:lnTo>
                  <a:pt x="4896" y="1339"/>
                </a:lnTo>
                <a:lnTo>
                  <a:pt x="4910" y="1373"/>
                </a:lnTo>
                <a:lnTo>
                  <a:pt x="4953" y="1366"/>
                </a:lnTo>
                <a:lnTo>
                  <a:pt x="4997" y="1365"/>
                </a:lnTo>
                <a:lnTo>
                  <a:pt x="4995" y="1410"/>
                </a:lnTo>
                <a:lnTo>
                  <a:pt x="4953" y="1412"/>
                </a:lnTo>
                <a:lnTo>
                  <a:pt x="4912" y="1420"/>
                </a:lnTo>
                <a:lnTo>
                  <a:pt x="4871" y="1436"/>
                </a:lnTo>
                <a:lnTo>
                  <a:pt x="4835" y="1457"/>
                </a:lnTo>
                <a:lnTo>
                  <a:pt x="4802" y="1483"/>
                </a:lnTo>
                <a:lnTo>
                  <a:pt x="4772" y="1518"/>
                </a:lnTo>
                <a:lnTo>
                  <a:pt x="4749" y="1556"/>
                </a:lnTo>
                <a:lnTo>
                  <a:pt x="4732" y="1596"/>
                </a:lnTo>
                <a:lnTo>
                  <a:pt x="4721" y="1640"/>
                </a:lnTo>
                <a:lnTo>
                  <a:pt x="4789" y="1666"/>
                </a:lnTo>
                <a:lnTo>
                  <a:pt x="4859" y="1687"/>
                </a:lnTo>
                <a:lnTo>
                  <a:pt x="4929" y="1704"/>
                </a:lnTo>
                <a:lnTo>
                  <a:pt x="5001" y="1717"/>
                </a:lnTo>
                <a:lnTo>
                  <a:pt x="5011" y="1645"/>
                </a:lnTo>
                <a:lnTo>
                  <a:pt x="5029" y="1579"/>
                </a:lnTo>
                <a:lnTo>
                  <a:pt x="5051" y="1518"/>
                </a:lnTo>
                <a:lnTo>
                  <a:pt x="5077" y="1462"/>
                </a:lnTo>
                <a:lnTo>
                  <a:pt x="5109" y="1412"/>
                </a:lnTo>
                <a:lnTo>
                  <a:pt x="5142" y="1366"/>
                </a:lnTo>
                <a:lnTo>
                  <a:pt x="5123" y="1312"/>
                </a:lnTo>
                <a:lnTo>
                  <a:pt x="5116" y="1255"/>
                </a:lnTo>
                <a:lnTo>
                  <a:pt x="5118" y="1197"/>
                </a:lnTo>
                <a:lnTo>
                  <a:pt x="5130" y="1140"/>
                </a:lnTo>
                <a:lnTo>
                  <a:pt x="5151" y="1089"/>
                </a:lnTo>
                <a:lnTo>
                  <a:pt x="5179" y="1044"/>
                </a:lnTo>
                <a:lnTo>
                  <a:pt x="5214" y="1004"/>
                </a:lnTo>
                <a:lnTo>
                  <a:pt x="5254" y="971"/>
                </a:lnTo>
                <a:lnTo>
                  <a:pt x="5285" y="1006"/>
                </a:lnTo>
                <a:lnTo>
                  <a:pt x="5257" y="1027"/>
                </a:lnTo>
                <a:lnTo>
                  <a:pt x="5233" y="1049"/>
                </a:lnTo>
                <a:lnTo>
                  <a:pt x="5212" y="1077"/>
                </a:lnTo>
                <a:lnTo>
                  <a:pt x="5193" y="1107"/>
                </a:lnTo>
                <a:lnTo>
                  <a:pt x="5221" y="1112"/>
                </a:lnTo>
                <a:lnTo>
                  <a:pt x="5249" y="1114"/>
                </a:lnTo>
                <a:lnTo>
                  <a:pt x="5283" y="1109"/>
                </a:lnTo>
                <a:lnTo>
                  <a:pt x="5317" y="1098"/>
                </a:lnTo>
                <a:lnTo>
                  <a:pt x="5348" y="1082"/>
                </a:lnTo>
                <a:lnTo>
                  <a:pt x="5355" y="1091"/>
                </a:lnTo>
                <a:lnTo>
                  <a:pt x="5360" y="1100"/>
                </a:lnTo>
                <a:lnTo>
                  <a:pt x="5367" y="1107"/>
                </a:lnTo>
                <a:lnTo>
                  <a:pt x="5331" y="1128"/>
                </a:lnTo>
                <a:lnTo>
                  <a:pt x="5292" y="1140"/>
                </a:lnTo>
                <a:lnTo>
                  <a:pt x="5250" y="1145"/>
                </a:lnTo>
                <a:lnTo>
                  <a:pt x="5215" y="1142"/>
                </a:lnTo>
                <a:lnTo>
                  <a:pt x="5180" y="1135"/>
                </a:lnTo>
                <a:lnTo>
                  <a:pt x="5177" y="1145"/>
                </a:lnTo>
                <a:lnTo>
                  <a:pt x="5173" y="1154"/>
                </a:lnTo>
                <a:lnTo>
                  <a:pt x="5163" y="1197"/>
                </a:lnTo>
                <a:lnTo>
                  <a:pt x="5161" y="1241"/>
                </a:lnTo>
                <a:lnTo>
                  <a:pt x="5165" y="1286"/>
                </a:lnTo>
                <a:lnTo>
                  <a:pt x="5175" y="1328"/>
                </a:lnTo>
                <a:lnTo>
                  <a:pt x="5222" y="1283"/>
                </a:lnTo>
                <a:lnTo>
                  <a:pt x="5271" y="1246"/>
                </a:lnTo>
                <a:lnTo>
                  <a:pt x="5318" y="1213"/>
                </a:lnTo>
                <a:lnTo>
                  <a:pt x="5366" y="1189"/>
                </a:lnTo>
                <a:lnTo>
                  <a:pt x="5409" y="1168"/>
                </a:lnTo>
                <a:lnTo>
                  <a:pt x="5462" y="1244"/>
                </a:lnTo>
                <a:lnTo>
                  <a:pt x="5421" y="1262"/>
                </a:lnTo>
                <a:lnTo>
                  <a:pt x="5378" y="1285"/>
                </a:lnTo>
                <a:lnTo>
                  <a:pt x="5332" y="1312"/>
                </a:lnTo>
                <a:lnTo>
                  <a:pt x="5369" y="1325"/>
                </a:lnTo>
                <a:lnTo>
                  <a:pt x="5407" y="1332"/>
                </a:lnTo>
                <a:lnTo>
                  <a:pt x="5441" y="1332"/>
                </a:lnTo>
                <a:lnTo>
                  <a:pt x="5472" y="1325"/>
                </a:lnTo>
                <a:lnTo>
                  <a:pt x="5503" y="1312"/>
                </a:lnTo>
                <a:lnTo>
                  <a:pt x="5519" y="1340"/>
                </a:lnTo>
                <a:lnTo>
                  <a:pt x="5483" y="1354"/>
                </a:lnTo>
                <a:lnTo>
                  <a:pt x="5446" y="1361"/>
                </a:lnTo>
                <a:lnTo>
                  <a:pt x="5406" y="1363"/>
                </a:lnTo>
                <a:lnTo>
                  <a:pt x="5371" y="1358"/>
                </a:lnTo>
                <a:lnTo>
                  <a:pt x="5338" y="1347"/>
                </a:lnTo>
                <a:lnTo>
                  <a:pt x="5306" y="1332"/>
                </a:lnTo>
                <a:lnTo>
                  <a:pt x="5269" y="1363"/>
                </a:lnTo>
                <a:lnTo>
                  <a:pt x="5233" y="1398"/>
                </a:lnTo>
                <a:lnTo>
                  <a:pt x="5200" y="1440"/>
                </a:lnTo>
                <a:lnTo>
                  <a:pt x="5168" y="1485"/>
                </a:lnTo>
                <a:lnTo>
                  <a:pt x="5140" y="1537"/>
                </a:lnTo>
                <a:lnTo>
                  <a:pt x="5118" y="1593"/>
                </a:lnTo>
                <a:lnTo>
                  <a:pt x="5100" y="1657"/>
                </a:lnTo>
                <a:lnTo>
                  <a:pt x="5090" y="1727"/>
                </a:lnTo>
                <a:lnTo>
                  <a:pt x="5172" y="1732"/>
                </a:lnTo>
                <a:lnTo>
                  <a:pt x="5250" y="1736"/>
                </a:lnTo>
                <a:lnTo>
                  <a:pt x="5327" y="1734"/>
                </a:lnTo>
                <a:lnTo>
                  <a:pt x="5329" y="1691"/>
                </a:lnTo>
                <a:lnTo>
                  <a:pt x="5334" y="1649"/>
                </a:lnTo>
                <a:lnTo>
                  <a:pt x="5304" y="1619"/>
                </a:lnTo>
                <a:lnTo>
                  <a:pt x="5280" y="1586"/>
                </a:lnTo>
                <a:lnTo>
                  <a:pt x="5263" y="1546"/>
                </a:lnTo>
                <a:lnTo>
                  <a:pt x="5252" y="1504"/>
                </a:lnTo>
                <a:lnTo>
                  <a:pt x="5249" y="1461"/>
                </a:lnTo>
                <a:lnTo>
                  <a:pt x="5278" y="1461"/>
                </a:lnTo>
                <a:lnTo>
                  <a:pt x="5282" y="1506"/>
                </a:lnTo>
                <a:lnTo>
                  <a:pt x="5296" y="1548"/>
                </a:lnTo>
                <a:lnTo>
                  <a:pt x="5317" y="1586"/>
                </a:lnTo>
                <a:lnTo>
                  <a:pt x="5345" y="1617"/>
                </a:lnTo>
                <a:lnTo>
                  <a:pt x="5364" y="1574"/>
                </a:lnTo>
                <a:lnTo>
                  <a:pt x="5386" y="1532"/>
                </a:lnTo>
                <a:lnTo>
                  <a:pt x="5421" y="1490"/>
                </a:lnTo>
                <a:lnTo>
                  <a:pt x="5463" y="1457"/>
                </a:lnTo>
                <a:lnTo>
                  <a:pt x="5509" y="1431"/>
                </a:lnTo>
                <a:lnTo>
                  <a:pt x="5558" y="1412"/>
                </a:lnTo>
                <a:lnTo>
                  <a:pt x="5579" y="1455"/>
                </a:lnTo>
                <a:lnTo>
                  <a:pt x="5538" y="1467"/>
                </a:lnTo>
                <a:lnTo>
                  <a:pt x="5500" y="1487"/>
                </a:lnTo>
                <a:lnTo>
                  <a:pt x="5465" y="1513"/>
                </a:lnTo>
                <a:lnTo>
                  <a:pt x="5500" y="1537"/>
                </a:lnTo>
                <a:lnTo>
                  <a:pt x="5537" y="1553"/>
                </a:lnTo>
                <a:lnTo>
                  <a:pt x="5579" y="1560"/>
                </a:lnTo>
                <a:lnTo>
                  <a:pt x="5601" y="1560"/>
                </a:lnTo>
                <a:lnTo>
                  <a:pt x="5624" y="1558"/>
                </a:lnTo>
                <a:lnTo>
                  <a:pt x="5631" y="1572"/>
                </a:lnTo>
                <a:lnTo>
                  <a:pt x="5636" y="1586"/>
                </a:lnTo>
                <a:lnTo>
                  <a:pt x="5608" y="1591"/>
                </a:lnTo>
                <a:lnTo>
                  <a:pt x="5579" y="1591"/>
                </a:lnTo>
                <a:lnTo>
                  <a:pt x="5542" y="1586"/>
                </a:lnTo>
                <a:lnTo>
                  <a:pt x="5507" y="1574"/>
                </a:lnTo>
                <a:lnTo>
                  <a:pt x="5474" y="1558"/>
                </a:lnTo>
                <a:lnTo>
                  <a:pt x="5444" y="1535"/>
                </a:lnTo>
                <a:lnTo>
                  <a:pt x="5423" y="1560"/>
                </a:lnTo>
                <a:lnTo>
                  <a:pt x="5399" y="1600"/>
                </a:lnTo>
                <a:lnTo>
                  <a:pt x="5383" y="1642"/>
                </a:lnTo>
                <a:lnTo>
                  <a:pt x="5373" y="1685"/>
                </a:lnTo>
                <a:lnTo>
                  <a:pt x="5371" y="1731"/>
                </a:lnTo>
                <a:lnTo>
                  <a:pt x="5448" y="1725"/>
                </a:lnTo>
                <a:lnTo>
                  <a:pt x="5517" y="1718"/>
                </a:lnTo>
                <a:lnTo>
                  <a:pt x="5579" y="1710"/>
                </a:lnTo>
                <a:lnTo>
                  <a:pt x="5631" y="1701"/>
                </a:lnTo>
                <a:lnTo>
                  <a:pt x="5675" y="1694"/>
                </a:lnTo>
                <a:lnTo>
                  <a:pt x="5692" y="1753"/>
                </a:lnTo>
                <a:lnTo>
                  <a:pt x="5708" y="1812"/>
                </a:lnTo>
                <a:lnTo>
                  <a:pt x="5669" y="1819"/>
                </a:lnTo>
                <a:lnTo>
                  <a:pt x="5624" y="1828"/>
                </a:lnTo>
                <a:lnTo>
                  <a:pt x="5568" y="1837"/>
                </a:lnTo>
                <a:lnTo>
                  <a:pt x="5603" y="1861"/>
                </a:lnTo>
                <a:lnTo>
                  <a:pt x="5641" y="1877"/>
                </a:lnTo>
                <a:lnTo>
                  <a:pt x="5682" y="1884"/>
                </a:lnTo>
                <a:lnTo>
                  <a:pt x="5723" y="1884"/>
                </a:lnTo>
                <a:lnTo>
                  <a:pt x="5729" y="1914"/>
                </a:lnTo>
                <a:lnTo>
                  <a:pt x="5685" y="1915"/>
                </a:lnTo>
                <a:lnTo>
                  <a:pt x="5641" y="1908"/>
                </a:lnTo>
                <a:lnTo>
                  <a:pt x="5601" y="1894"/>
                </a:lnTo>
                <a:lnTo>
                  <a:pt x="5563" y="1872"/>
                </a:lnTo>
                <a:lnTo>
                  <a:pt x="5530" y="1842"/>
                </a:lnTo>
                <a:lnTo>
                  <a:pt x="5455" y="1851"/>
                </a:lnTo>
                <a:lnTo>
                  <a:pt x="5373" y="1856"/>
                </a:lnTo>
                <a:lnTo>
                  <a:pt x="5283" y="1860"/>
                </a:lnTo>
                <a:lnTo>
                  <a:pt x="5191" y="1858"/>
                </a:lnTo>
                <a:lnTo>
                  <a:pt x="5095" y="1853"/>
                </a:lnTo>
                <a:lnTo>
                  <a:pt x="4995" y="1842"/>
                </a:lnTo>
                <a:lnTo>
                  <a:pt x="5027" y="1875"/>
                </a:lnTo>
                <a:lnTo>
                  <a:pt x="5051" y="1915"/>
                </a:lnTo>
                <a:lnTo>
                  <a:pt x="5067" y="1957"/>
                </a:lnTo>
                <a:lnTo>
                  <a:pt x="5074" y="2004"/>
                </a:lnTo>
                <a:lnTo>
                  <a:pt x="5072" y="2053"/>
                </a:lnTo>
                <a:lnTo>
                  <a:pt x="5043" y="2049"/>
                </a:lnTo>
                <a:lnTo>
                  <a:pt x="5044" y="2008"/>
                </a:lnTo>
                <a:lnTo>
                  <a:pt x="5039" y="1968"/>
                </a:lnTo>
                <a:lnTo>
                  <a:pt x="5025" y="1931"/>
                </a:lnTo>
                <a:lnTo>
                  <a:pt x="5006" y="1898"/>
                </a:lnTo>
                <a:lnTo>
                  <a:pt x="4980" y="1868"/>
                </a:lnTo>
                <a:lnTo>
                  <a:pt x="4948" y="1846"/>
                </a:lnTo>
                <a:lnTo>
                  <a:pt x="4913" y="1828"/>
                </a:lnTo>
                <a:lnTo>
                  <a:pt x="4835" y="1811"/>
                </a:lnTo>
                <a:lnTo>
                  <a:pt x="4756" y="1786"/>
                </a:lnTo>
                <a:lnTo>
                  <a:pt x="4679" y="1757"/>
                </a:lnTo>
                <a:lnTo>
                  <a:pt x="4604" y="1722"/>
                </a:lnTo>
                <a:lnTo>
                  <a:pt x="4531" y="1680"/>
                </a:lnTo>
                <a:lnTo>
                  <a:pt x="4463" y="1631"/>
                </a:lnTo>
                <a:lnTo>
                  <a:pt x="4398" y="1576"/>
                </a:lnTo>
                <a:lnTo>
                  <a:pt x="4351" y="1659"/>
                </a:lnTo>
                <a:lnTo>
                  <a:pt x="4304" y="1750"/>
                </a:lnTo>
                <a:lnTo>
                  <a:pt x="4341" y="1739"/>
                </a:lnTo>
                <a:lnTo>
                  <a:pt x="4377" y="1736"/>
                </a:lnTo>
                <a:lnTo>
                  <a:pt x="4416" y="1738"/>
                </a:lnTo>
                <a:lnTo>
                  <a:pt x="4452" y="1746"/>
                </a:lnTo>
                <a:lnTo>
                  <a:pt x="4487" y="1760"/>
                </a:lnTo>
                <a:lnTo>
                  <a:pt x="4520" y="1781"/>
                </a:lnTo>
                <a:lnTo>
                  <a:pt x="4550" y="1807"/>
                </a:lnTo>
                <a:lnTo>
                  <a:pt x="4529" y="1828"/>
                </a:lnTo>
                <a:lnTo>
                  <a:pt x="4500" y="1802"/>
                </a:lnTo>
                <a:lnTo>
                  <a:pt x="4465" y="1783"/>
                </a:lnTo>
                <a:lnTo>
                  <a:pt x="4428" y="1771"/>
                </a:lnTo>
                <a:lnTo>
                  <a:pt x="4391" y="1765"/>
                </a:lnTo>
                <a:lnTo>
                  <a:pt x="4355" y="1769"/>
                </a:lnTo>
                <a:lnTo>
                  <a:pt x="4318" y="1778"/>
                </a:lnTo>
                <a:lnTo>
                  <a:pt x="4283" y="1795"/>
                </a:lnTo>
                <a:lnTo>
                  <a:pt x="4225" y="1924"/>
                </a:lnTo>
                <a:lnTo>
                  <a:pt x="4295" y="1955"/>
                </a:lnTo>
                <a:lnTo>
                  <a:pt x="4369" y="1978"/>
                </a:lnTo>
                <a:lnTo>
                  <a:pt x="4440" y="1995"/>
                </a:lnTo>
                <a:lnTo>
                  <a:pt x="4513" y="2008"/>
                </a:lnTo>
                <a:lnTo>
                  <a:pt x="4536" y="1975"/>
                </a:lnTo>
                <a:lnTo>
                  <a:pt x="4564" y="1943"/>
                </a:lnTo>
                <a:lnTo>
                  <a:pt x="4603" y="1910"/>
                </a:lnTo>
                <a:lnTo>
                  <a:pt x="4644" y="1884"/>
                </a:lnTo>
                <a:lnTo>
                  <a:pt x="4688" y="1865"/>
                </a:lnTo>
                <a:lnTo>
                  <a:pt x="4737" y="1854"/>
                </a:lnTo>
                <a:lnTo>
                  <a:pt x="4786" y="1851"/>
                </a:lnTo>
                <a:lnTo>
                  <a:pt x="4786" y="1896"/>
                </a:lnTo>
                <a:lnTo>
                  <a:pt x="4744" y="1900"/>
                </a:lnTo>
                <a:lnTo>
                  <a:pt x="4702" y="1910"/>
                </a:lnTo>
                <a:lnTo>
                  <a:pt x="4664" y="1926"/>
                </a:lnTo>
                <a:lnTo>
                  <a:pt x="4629" y="1948"/>
                </a:lnTo>
                <a:lnTo>
                  <a:pt x="4596" y="1976"/>
                </a:lnTo>
                <a:lnTo>
                  <a:pt x="4564" y="2013"/>
                </a:lnTo>
                <a:lnTo>
                  <a:pt x="4623" y="2016"/>
                </a:lnTo>
                <a:lnTo>
                  <a:pt x="4681" y="2018"/>
                </a:lnTo>
                <a:lnTo>
                  <a:pt x="4735" y="2018"/>
                </a:lnTo>
                <a:lnTo>
                  <a:pt x="4784" y="2016"/>
                </a:lnTo>
                <a:lnTo>
                  <a:pt x="4830" y="2011"/>
                </a:lnTo>
                <a:lnTo>
                  <a:pt x="4866" y="2008"/>
                </a:lnTo>
                <a:lnTo>
                  <a:pt x="4898" y="2004"/>
                </a:lnTo>
                <a:lnTo>
                  <a:pt x="4922" y="1999"/>
                </a:lnTo>
                <a:lnTo>
                  <a:pt x="4938" y="1997"/>
                </a:lnTo>
                <a:lnTo>
                  <a:pt x="4943" y="1995"/>
                </a:lnTo>
                <a:lnTo>
                  <a:pt x="4960" y="2086"/>
                </a:lnTo>
                <a:lnTo>
                  <a:pt x="4952" y="2088"/>
                </a:lnTo>
                <a:lnTo>
                  <a:pt x="4933" y="2091"/>
                </a:lnTo>
                <a:lnTo>
                  <a:pt x="4906" y="2097"/>
                </a:lnTo>
                <a:lnTo>
                  <a:pt x="4870" y="2100"/>
                </a:lnTo>
                <a:lnTo>
                  <a:pt x="4828" y="2105"/>
                </a:lnTo>
                <a:lnTo>
                  <a:pt x="4777" y="2109"/>
                </a:lnTo>
                <a:lnTo>
                  <a:pt x="4723" y="2110"/>
                </a:lnTo>
                <a:lnTo>
                  <a:pt x="4664" y="2112"/>
                </a:lnTo>
                <a:lnTo>
                  <a:pt x="4601" y="2109"/>
                </a:lnTo>
                <a:lnTo>
                  <a:pt x="4534" y="2103"/>
                </a:lnTo>
                <a:lnTo>
                  <a:pt x="4466" y="2095"/>
                </a:lnTo>
                <a:lnTo>
                  <a:pt x="4396" y="2081"/>
                </a:lnTo>
                <a:lnTo>
                  <a:pt x="4327" y="2063"/>
                </a:lnTo>
                <a:lnTo>
                  <a:pt x="4257" y="2039"/>
                </a:lnTo>
                <a:lnTo>
                  <a:pt x="4189" y="2009"/>
                </a:lnTo>
                <a:lnTo>
                  <a:pt x="4189" y="2011"/>
                </a:lnTo>
                <a:lnTo>
                  <a:pt x="4182" y="2030"/>
                </a:lnTo>
                <a:lnTo>
                  <a:pt x="4171" y="2055"/>
                </a:lnTo>
                <a:lnTo>
                  <a:pt x="4157" y="2083"/>
                </a:lnTo>
                <a:lnTo>
                  <a:pt x="4142" y="2116"/>
                </a:lnTo>
                <a:lnTo>
                  <a:pt x="4166" y="2147"/>
                </a:lnTo>
                <a:lnTo>
                  <a:pt x="4194" y="2171"/>
                </a:lnTo>
                <a:lnTo>
                  <a:pt x="4227" y="2191"/>
                </a:lnTo>
                <a:lnTo>
                  <a:pt x="4262" y="2203"/>
                </a:lnTo>
                <a:lnTo>
                  <a:pt x="4299" y="2206"/>
                </a:lnTo>
                <a:lnTo>
                  <a:pt x="4335" y="2205"/>
                </a:lnTo>
                <a:lnTo>
                  <a:pt x="4374" y="2196"/>
                </a:lnTo>
                <a:lnTo>
                  <a:pt x="4409" y="2178"/>
                </a:lnTo>
                <a:lnTo>
                  <a:pt x="4423" y="2205"/>
                </a:lnTo>
                <a:lnTo>
                  <a:pt x="4384" y="2224"/>
                </a:lnTo>
                <a:lnTo>
                  <a:pt x="4344" y="2234"/>
                </a:lnTo>
                <a:lnTo>
                  <a:pt x="4304" y="2238"/>
                </a:lnTo>
                <a:lnTo>
                  <a:pt x="4264" y="2234"/>
                </a:lnTo>
                <a:lnTo>
                  <a:pt x="4224" y="2222"/>
                </a:lnTo>
                <a:lnTo>
                  <a:pt x="4187" y="2203"/>
                </a:lnTo>
                <a:lnTo>
                  <a:pt x="4154" y="2177"/>
                </a:lnTo>
                <a:lnTo>
                  <a:pt x="4126" y="2145"/>
                </a:lnTo>
                <a:lnTo>
                  <a:pt x="4089" y="2212"/>
                </a:lnTo>
                <a:lnTo>
                  <a:pt x="4044" y="2283"/>
                </a:lnTo>
                <a:lnTo>
                  <a:pt x="4176" y="2346"/>
                </a:lnTo>
                <a:lnTo>
                  <a:pt x="4281" y="2394"/>
                </a:lnTo>
                <a:lnTo>
                  <a:pt x="4321" y="2400"/>
                </a:lnTo>
                <a:lnTo>
                  <a:pt x="4360" y="2400"/>
                </a:lnTo>
                <a:lnTo>
                  <a:pt x="4400" y="2391"/>
                </a:lnTo>
                <a:lnTo>
                  <a:pt x="4437" y="2379"/>
                </a:lnTo>
                <a:lnTo>
                  <a:pt x="4475" y="2360"/>
                </a:lnTo>
                <a:lnTo>
                  <a:pt x="4508" y="2334"/>
                </a:lnTo>
                <a:lnTo>
                  <a:pt x="4538" y="2304"/>
                </a:lnTo>
                <a:lnTo>
                  <a:pt x="4562" y="2267"/>
                </a:lnTo>
                <a:lnTo>
                  <a:pt x="4582" y="2229"/>
                </a:lnTo>
                <a:lnTo>
                  <a:pt x="4623" y="2246"/>
                </a:lnTo>
                <a:lnTo>
                  <a:pt x="4606" y="2283"/>
                </a:lnTo>
                <a:lnTo>
                  <a:pt x="4585" y="2316"/>
                </a:lnTo>
                <a:lnTo>
                  <a:pt x="4561" y="2346"/>
                </a:lnTo>
                <a:lnTo>
                  <a:pt x="4601" y="2354"/>
                </a:lnTo>
                <a:lnTo>
                  <a:pt x="4641" y="2354"/>
                </a:lnTo>
                <a:lnTo>
                  <a:pt x="4679" y="2347"/>
                </a:lnTo>
                <a:lnTo>
                  <a:pt x="4716" y="2332"/>
                </a:lnTo>
                <a:lnTo>
                  <a:pt x="4749" y="2309"/>
                </a:lnTo>
                <a:lnTo>
                  <a:pt x="4777" y="2279"/>
                </a:lnTo>
                <a:lnTo>
                  <a:pt x="4800" y="2243"/>
                </a:lnTo>
                <a:lnTo>
                  <a:pt x="4826" y="2257"/>
                </a:lnTo>
                <a:lnTo>
                  <a:pt x="4803" y="2295"/>
                </a:lnTo>
                <a:lnTo>
                  <a:pt x="4774" y="2327"/>
                </a:lnTo>
                <a:lnTo>
                  <a:pt x="4740" y="2353"/>
                </a:lnTo>
                <a:lnTo>
                  <a:pt x="4702" y="2372"/>
                </a:lnTo>
                <a:lnTo>
                  <a:pt x="4662" y="2382"/>
                </a:lnTo>
                <a:lnTo>
                  <a:pt x="4620" y="2388"/>
                </a:lnTo>
                <a:lnTo>
                  <a:pt x="4578" y="2382"/>
                </a:lnTo>
                <a:lnTo>
                  <a:pt x="4536" y="2370"/>
                </a:lnTo>
                <a:lnTo>
                  <a:pt x="4498" y="2398"/>
                </a:lnTo>
                <a:lnTo>
                  <a:pt x="4454" y="2421"/>
                </a:lnTo>
                <a:lnTo>
                  <a:pt x="4419" y="2435"/>
                </a:lnTo>
                <a:lnTo>
                  <a:pt x="4383" y="2443"/>
                </a:lnTo>
                <a:lnTo>
                  <a:pt x="4562" y="2523"/>
                </a:lnTo>
                <a:lnTo>
                  <a:pt x="4744" y="2597"/>
                </a:lnTo>
                <a:lnTo>
                  <a:pt x="4763" y="2569"/>
                </a:lnTo>
                <a:lnTo>
                  <a:pt x="4789" y="2536"/>
                </a:lnTo>
                <a:lnTo>
                  <a:pt x="4821" y="2499"/>
                </a:lnTo>
                <a:lnTo>
                  <a:pt x="4859" y="2461"/>
                </a:lnTo>
                <a:lnTo>
                  <a:pt x="4906" y="2421"/>
                </a:lnTo>
                <a:lnTo>
                  <a:pt x="4962" y="2382"/>
                </a:lnTo>
                <a:lnTo>
                  <a:pt x="5027" y="2344"/>
                </a:lnTo>
                <a:lnTo>
                  <a:pt x="5100" y="2309"/>
                </a:lnTo>
                <a:lnTo>
                  <a:pt x="5093" y="2267"/>
                </a:lnTo>
                <a:lnTo>
                  <a:pt x="5091" y="2224"/>
                </a:lnTo>
                <a:lnTo>
                  <a:pt x="5097" y="2180"/>
                </a:lnTo>
                <a:lnTo>
                  <a:pt x="5109" y="2130"/>
                </a:lnTo>
                <a:lnTo>
                  <a:pt x="5128" y="2084"/>
                </a:lnTo>
                <a:lnTo>
                  <a:pt x="5154" y="2041"/>
                </a:lnTo>
                <a:lnTo>
                  <a:pt x="5186" y="2004"/>
                </a:lnTo>
                <a:lnTo>
                  <a:pt x="5224" y="1971"/>
                </a:lnTo>
                <a:lnTo>
                  <a:pt x="5250" y="2008"/>
                </a:lnTo>
                <a:lnTo>
                  <a:pt x="5215" y="2037"/>
                </a:lnTo>
                <a:lnTo>
                  <a:pt x="5186" y="2074"/>
                </a:lnTo>
                <a:lnTo>
                  <a:pt x="5226" y="2083"/>
                </a:lnTo>
                <a:lnTo>
                  <a:pt x="5266" y="2084"/>
                </a:lnTo>
                <a:lnTo>
                  <a:pt x="5306" y="2076"/>
                </a:lnTo>
                <a:lnTo>
                  <a:pt x="5343" y="2060"/>
                </a:lnTo>
                <a:lnTo>
                  <a:pt x="5376" y="2037"/>
                </a:lnTo>
                <a:lnTo>
                  <a:pt x="5406" y="2008"/>
                </a:lnTo>
                <a:lnTo>
                  <a:pt x="5428" y="1971"/>
                </a:lnTo>
                <a:lnTo>
                  <a:pt x="5455" y="1985"/>
                </a:lnTo>
                <a:lnTo>
                  <a:pt x="5432" y="2023"/>
                </a:lnTo>
                <a:lnTo>
                  <a:pt x="5404" y="2055"/>
                </a:lnTo>
                <a:lnTo>
                  <a:pt x="5371" y="2081"/>
                </a:lnTo>
                <a:lnTo>
                  <a:pt x="5334" y="2100"/>
                </a:lnTo>
                <a:lnTo>
                  <a:pt x="5294" y="2110"/>
                </a:lnTo>
                <a:lnTo>
                  <a:pt x="5252" y="2116"/>
                </a:lnTo>
                <a:lnTo>
                  <a:pt x="5212" y="2112"/>
                </a:lnTo>
                <a:lnTo>
                  <a:pt x="5170" y="2100"/>
                </a:lnTo>
                <a:lnTo>
                  <a:pt x="5153" y="2142"/>
                </a:lnTo>
                <a:lnTo>
                  <a:pt x="5140" y="2187"/>
                </a:lnTo>
                <a:lnTo>
                  <a:pt x="5137" y="2241"/>
                </a:lnTo>
                <a:lnTo>
                  <a:pt x="5144" y="2293"/>
                </a:lnTo>
                <a:lnTo>
                  <a:pt x="5205" y="2273"/>
                </a:lnTo>
                <a:lnTo>
                  <a:pt x="5273" y="2255"/>
                </a:lnTo>
                <a:lnTo>
                  <a:pt x="5346" y="2239"/>
                </a:lnTo>
                <a:lnTo>
                  <a:pt x="5427" y="2229"/>
                </a:lnTo>
                <a:lnTo>
                  <a:pt x="5442" y="2177"/>
                </a:lnTo>
                <a:lnTo>
                  <a:pt x="5469" y="2128"/>
                </a:lnTo>
                <a:lnTo>
                  <a:pt x="5500" y="2084"/>
                </a:lnTo>
                <a:lnTo>
                  <a:pt x="5540" y="2046"/>
                </a:lnTo>
                <a:lnTo>
                  <a:pt x="5586" y="2016"/>
                </a:lnTo>
                <a:lnTo>
                  <a:pt x="5634" y="1994"/>
                </a:lnTo>
                <a:lnTo>
                  <a:pt x="5687" y="1982"/>
                </a:lnTo>
                <a:lnTo>
                  <a:pt x="5739" y="1978"/>
                </a:lnTo>
                <a:lnTo>
                  <a:pt x="5746" y="2025"/>
                </a:lnTo>
                <a:lnTo>
                  <a:pt x="5701" y="2027"/>
                </a:lnTo>
                <a:lnTo>
                  <a:pt x="5659" y="2036"/>
                </a:lnTo>
                <a:lnTo>
                  <a:pt x="5617" y="2051"/>
                </a:lnTo>
                <a:lnTo>
                  <a:pt x="5647" y="2077"/>
                </a:lnTo>
                <a:lnTo>
                  <a:pt x="5680" y="2098"/>
                </a:lnTo>
                <a:lnTo>
                  <a:pt x="5716" y="2110"/>
                </a:lnTo>
                <a:lnTo>
                  <a:pt x="5755" y="2117"/>
                </a:lnTo>
                <a:lnTo>
                  <a:pt x="5757" y="2131"/>
                </a:lnTo>
                <a:lnTo>
                  <a:pt x="5757" y="2147"/>
                </a:lnTo>
                <a:lnTo>
                  <a:pt x="5720" y="2144"/>
                </a:lnTo>
                <a:lnTo>
                  <a:pt x="5683" y="2133"/>
                </a:lnTo>
                <a:lnTo>
                  <a:pt x="5648" y="2116"/>
                </a:lnTo>
                <a:lnTo>
                  <a:pt x="5619" y="2095"/>
                </a:lnTo>
                <a:lnTo>
                  <a:pt x="5591" y="2067"/>
                </a:lnTo>
                <a:lnTo>
                  <a:pt x="5579" y="2076"/>
                </a:lnTo>
                <a:lnTo>
                  <a:pt x="5566" y="2083"/>
                </a:lnTo>
                <a:lnTo>
                  <a:pt x="5535" y="2112"/>
                </a:lnTo>
                <a:lnTo>
                  <a:pt x="5509" y="2147"/>
                </a:lnTo>
                <a:lnTo>
                  <a:pt x="5488" y="2185"/>
                </a:lnTo>
                <a:lnTo>
                  <a:pt x="5474" y="2225"/>
                </a:lnTo>
                <a:lnTo>
                  <a:pt x="5563" y="2220"/>
                </a:lnTo>
                <a:lnTo>
                  <a:pt x="5657" y="2220"/>
                </a:lnTo>
                <a:lnTo>
                  <a:pt x="5758" y="2225"/>
                </a:lnTo>
                <a:lnTo>
                  <a:pt x="5758" y="2278"/>
                </a:lnTo>
                <a:lnTo>
                  <a:pt x="5757" y="2318"/>
                </a:lnTo>
                <a:lnTo>
                  <a:pt x="5687" y="2314"/>
                </a:lnTo>
                <a:lnTo>
                  <a:pt x="5622" y="2313"/>
                </a:lnTo>
                <a:lnTo>
                  <a:pt x="5645" y="2346"/>
                </a:lnTo>
                <a:lnTo>
                  <a:pt x="5675" y="2375"/>
                </a:lnTo>
                <a:lnTo>
                  <a:pt x="5708" y="2396"/>
                </a:lnTo>
                <a:lnTo>
                  <a:pt x="5746" y="2410"/>
                </a:lnTo>
                <a:lnTo>
                  <a:pt x="5741" y="2440"/>
                </a:lnTo>
                <a:lnTo>
                  <a:pt x="5703" y="2428"/>
                </a:lnTo>
                <a:lnTo>
                  <a:pt x="5668" y="2407"/>
                </a:lnTo>
                <a:lnTo>
                  <a:pt x="5636" y="2381"/>
                </a:lnTo>
                <a:lnTo>
                  <a:pt x="5610" y="2349"/>
                </a:lnTo>
                <a:lnTo>
                  <a:pt x="5589" y="2313"/>
                </a:lnTo>
                <a:lnTo>
                  <a:pt x="5502" y="2316"/>
                </a:lnTo>
                <a:lnTo>
                  <a:pt x="5421" y="2323"/>
                </a:lnTo>
                <a:lnTo>
                  <a:pt x="5348" y="2335"/>
                </a:lnTo>
                <a:lnTo>
                  <a:pt x="5280" y="2349"/>
                </a:lnTo>
                <a:lnTo>
                  <a:pt x="5219" y="2367"/>
                </a:lnTo>
                <a:lnTo>
                  <a:pt x="5163" y="2386"/>
                </a:lnTo>
                <a:lnTo>
                  <a:pt x="5112" y="2407"/>
                </a:lnTo>
                <a:lnTo>
                  <a:pt x="5067" y="2429"/>
                </a:lnTo>
                <a:lnTo>
                  <a:pt x="5027" y="2452"/>
                </a:lnTo>
                <a:lnTo>
                  <a:pt x="4992" y="2475"/>
                </a:lnTo>
                <a:lnTo>
                  <a:pt x="4946" y="2508"/>
                </a:lnTo>
                <a:lnTo>
                  <a:pt x="4908" y="2541"/>
                </a:lnTo>
                <a:lnTo>
                  <a:pt x="4877" y="2572"/>
                </a:lnTo>
                <a:lnTo>
                  <a:pt x="4852" y="2604"/>
                </a:lnTo>
                <a:lnTo>
                  <a:pt x="4831" y="2630"/>
                </a:lnTo>
                <a:lnTo>
                  <a:pt x="4891" y="2651"/>
                </a:lnTo>
                <a:lnTo>
                  <a:pt x="4950" y="2670"/>
                </a:lnTo>
                <a:lnTo>
                  <a:pt x="4990" y="2672"/>
                </a:lnTo>
                <a:lnTo>
                  <a:pt x="5030" y="2666"/>
                </a:lnTo>
                <a:lnTo>
                  <a:pt x="5069" y="2654"/>
                </a:lnTo>
                <a:lnTo>
                  <a:pt x="5107" y="2637"/>
                </a:lnTo>
                <a:lnTo>
                  <a:pt x="5142" y="2612"/>
                </a:lnTo>
                <a:lnTo>
                  <a:pt x="5173" y="2583"/>
                </a:lnTo>
                <a:lnTo>
                  <a:pt x="5200" y="2550"/>
                </a:lnTo>
                <a:lnTo>
                  <a:pt x="5221" y="2511"/>
                </a:lnTo>
                <a:lnTo>
                  <a:pt x="5235" y="2471"/>
                </a:lnTo>
                <a:lnTo>
                  <a:pt x="5278" y="2483"/>
                </a:lnTo>
                <a:lnTo>
                  <a:pt x="5264" y="2522"/>
                </a:lnTo>
                <a:lnTo>
                  <a:pt x="5247" y="2557"/>
                </a:lnTo>
                <a:lnTo>
                  <a:pt x="5226" y="2590"/>
                </a:lnTo>
                <a:lnTo>
                  <a:pt x="5266" y="2595"/>
                </a:lnTo>
                <a:lnTo>
                  <a:pt x="5306" y="2590"/>
                </a:lnTo>
                <a:lnTo>
                  <a:pt x="5345" y="2577"/>
                </a:lnTo>
                <a:lnTo>
                  <a:pt x="5378" y="2558"/>
                </a:lnTo>
                <a:lnTo>
                  <a:pt x="5409" y="2532"/>
                </a:lnTo>
                <a:lnTo>
                  <a:pt x="5434" y="2499"/>
                </a:lnTo>
                <a:lnTo>
                  <a:pt x="5453" y="2461"/>
                </a:lnTo>
                <a:lnTo>
                  <a:pt x="5481" y="2471"/>
                </a:lnTo>
                <a:lnTo>
                  <a:pt x="5462" y="2511"/>
                </a:lnTo>
                <a:lnTo>
                  <a:pt x="5435" y="2546"/>
                </a:lnTo>
                <a:lnTo>
                  <a:pt x="5406" y="2576"/>
                </a:lnTo>
                <a:lnTo>
                  <a:pt x="5369" y="2598"/>
                </a:lnTo>
                <a:lnTo>
                  <a:pt x="5331" y="2614"/>
                </a:lnTo>
                <a:lnTo>
                  <a:pt x="5290" y="2623"/>
                </a:lnTo>
                <a:lnTo>
                  <a:pt x="5247" y="2625"/>
                </a:lnTo>
                <a:lnTo>
                  <a:pt x="5205" y="2616"/>
                </a:lnTo>
                <a:lnTo>
                  <a:pt x="5182" y="2638"/>
                </a:lnTo>
                <a:lnTo>
                  <a:pt x="5156" y="2659"/>
                </a:lnTo>
                <a:lnTo>
                  <a:pt x="5128" y="2677"/>
                </a:lnTo>
                <a:lnTo>
                  <a:pt x="5098" y="2692"/>
                </a:lnTo>
                <a:lnTo>
                  <a:pt x="5067" y="2703"/>
                </a:lnTo>
                <a:lnTo>
                  <a:pt x="5170" y="2729"/>
                </a:lnTo>
                <a:lnTo>
                  <a:pt x="5275" y="2752"/>
                </a:lnTo>
                <a:lnTo>
                  <a:pt x="5383" y="2769"/>
                </a:lnTo>
                <a:lnTo>
                  <a:pt x="5397" y="2726"/>
                </a:lnTo>
                <a:lnTo>
                  <a:pt x="5418" y="2687"/>
                </a:lnTo>
                <a:lnTo>
                  <a:pt x="5444" y="2651"/>
                </a:lnTo>
                <a:lnTo>
                  <a:pt x="5476" y="2618"/>
                </a:lnTo>
                <a:lnTo>
                  <a:pt x="5510" y="2590"/>
                </a:lnTo>
                <a:lnTo>
                  <a:pt x="5549" y="2567"/>
                </a:lnTo>
                <a:lnTo>
                  <a:pt x="5591" y="2550"/>
                </a:lnTo>
                <a:lnTo>
                  <a:pt x="5634" y="2539"/>
                </a:lnTo>
                <a:lnTo>
                  <a:pt x="5678" y="2536"/>
                </a:lnTo>
                <a:lnTo>
                  <a:pt x="5722" y="2539"/>
                </a:lnTo>
                <a:lnTo>
                  <a:pt x="5718" y="2562"/>
                </a:lnTo>
                <a:lnTo>
                  <a:pt x="5713" y="2584"/>
                </a:lnTo>
                <a:lnTo>
                  <a:pt x="5668" y="2583"/>
                </a:lnTo>
                <a:lnTo>
                  <a:pt x="5624" y="2590"/>
                </a:lnTo>
                <a:lnTo>
                  <a:pt x="5580" y="2604"/>
                </a:lnTo>
                <a:lnTo>
                  <a:pt x="5601" y="2631"/>
                </a:lnTo>
                <a:lnTo>
                  <a:pt x="5626" y="2656"/>
                </a:lnTo>
                <a:lnTo>
                  <a:pt x="5654" y="2675"/>
                </a:lnTo>
                <a:lnTo>
                  <a:pt x="5685" y="2689"/>
                </a:lnTo>
                <a:lnTo>
                  <a:pt x="5682" y="2705"/>
                </a:lnTo>
                <a:lnTo>
                  <a:pt x="5676" y="2719"/>
                </a:lnTo>
                <a:lnTo>
                  <a:pt x="5640" y="2703"/>
                </a:lnTo>
                <a:lnTo>
                  <a:pt x="5606" y="2679"/>
                </a:lnTo>
                <a:lnTo>
                  <a:pt x="5577" y="2651"/>
                </a:lnTo>
                <a:lnTo>
                  <a:pt x="5552" y="2618"/>
                </a:lnTo>
                <a:lnTo>
                  <a:pt x="5535" y="2628"/>
                </a:lnTo>
                <a:lnTo>
                  <a:pt x="5500" y="2658"/>
                </a:lnTo>
                <a:lnTo>
                  <a:pt x="5469" y="2692"/>
                </a:lnTo>
                <a:lnTo>
                  <a:pt x="5444" y="2731"/>
                </a:lnTo>
                <a:lnTo>
                  <a:pt x="5427" y="2774"/>
                </a:lnTo>
                <a:lnTo>
                  <a:pt x="5540" y="2785"/>
                </a:lnTo>
                <a:lnTo>
                  <a:pt x="5655" y="2790"/>
                </a:lnTo>
                <a:lnTo>
                  <a:pt x="5634" y="2853"/>
                </a:lnTo>
                <a:lnTo>
                  <a:pt x="5615" y="2912"/>
                </a:lnTo>
                <a:lnTo>
                  <a:pt x="5476" y="2903"/>
                </a:lnTo>
                <a:lnTo>
                  <a:pt x="5339" y="2886"/>
                </a:lnTo>
                <a:lnTo>
                  <a:pt x="5207" y="2863"/>
                </a:lnTo>
                <a:lnTo>
                  <a:pt x="5229" y="2888"/>
                </a:lnTo>
                <a:lnTo>
                  <a:pt x="5247" y="2916"/>
                </a:lnTo>
                <a:lnTo>
                  <a:pt x="5210" y="2916"/>
                </a:lnTo>
                <a:lnTo>
                  <a:pt x="5186" y="2886"/>
                </a:lnTo>
                <a:lnTo>
                  <a:pt x="5156" y="2861"/>
                </a:lnTo>
                <a:lnTo>
                  <a:pt x="5119" y="2844"/>
                </a:lnTo>
                <a:lnTo>
                  <a:pt x="4976" y="2806"/>
                </a:lnTo>
                <a:lnTo>
                  <a:pt x="4990" y="2837"/>
                </a:lnTo>
                <a:lnTo>
                  <a:pt x="5002" y="2874"/>
                </a:lnTo>
                <a:lnTo>
                  <a:pt x="5015" y="2916"/>
                </a:lnTo>
                <a:lnTo>
                  <a:pt x="4967" y="2916"/>
                </a:lnTo>
                <a:lnTo>
                  <a:pt x="4955" y="2875"/>
                </a:lnTo>
                <a:lnTo>
                  <a:pt x="4943" y="2841"/>
                </a:lnTo>
                <a:lnTo>
                  <a:pt x="4929" y="2811"/>
                </a:lnTo>
                <a:lnTo>
                  <a:pt x="4915" y="2787"/>
                </a:lnTo>
                <a:lnTo>
                  <a:pt x="4812" y="2752"/>
                </a:lnTo>
                <a:lnTo>
                  <a:pt x="4711" y="2715"/>
                </a:lnTo>
                <a:lnTo>
                  <a:pt x="4733" y="2750"/>
                </a:lnTo>
                <a:lnTo>
                  <a:pt x="4751" y="2788"/>
                </a:lnTo>
                <a:lnTo>
                  <a:pt x="4760" y="2830"/>
                </a:lnTo>
                <a:lnTo>
                  <a:pt x="4761" y="2872"/>
                </a:lnTo>
                <a:lnTo>
                  <a:pt x="4756" y="2916"/>
                </a:lnTo>
                <a:lnTo>
                  <a:pt x="4725" y="2916"/>
                </a:lnTo>
                <a:lnTo>
                  <a:pt x="4732" y="2875"/>
                </a:lnTo>
                <a:lnTo>
                  <a:pt x="4730" y="2835"/>
                </a:lnTo>
                <a:lnTo>
                  <a:pt x="4721" y="2797"/>
                </a:lnTo>
                <a:lnTo>
                  <a:pt x="4706" y="2760"/>
                </a:lnTo>
                <a:lnTo>
                  <a:pt x="4683" y="2727"/>
                </a:lnTo>
                <a:lnTo>
                  <a:pt x="4653" y="2701"/>
                </a:lnTo>
                <a:lnTo>
                  <a:pt x="4620" y="2679"/>
                </a:lnTo>
                <a:lnTo>
                  <a:pt x="4466" y="2614"/>
                </a:lnTo>
                <a:lnTo>
                  <a:pt x="4316" y="2546"/>
                </a:lnTo>
                <a:lnTo>
                  <a:pt x="4348" y="2602"/>
                </a:lnTo>
                <a:lnTo>
                  <a:pt x="4374" y="2666"/>
                </a:lnTo>
                <a:lnTo>
                  <a:pt x="4398" y="2738"/>
                </a:lnTo>
                <a:lnTo>
                  <a:pt x="4442" y="2743"/>
                </a:lnTo>
                <a:lnTo>
                  <a:pt x="4484" y="2755"/>
                </a:lnTo>
                <a:lnTo>
                  <a:pt x="4520" y="2774"/>
                </a:lnTo>
                <a:lnTo>
                  <a:pt x="4555" y="2802"/>
                </a:lnTo>
                <a:lnTo>
                  <a:pt x="4583" y="2835"/>
                </a:lnTo>
                <a:lnTo>
                  <a:pt x="4604" y="2872"/>
                </a:lnTo>
                <a:lnTo>
                  <a:pt x="4620" y="2916"/>
                </a:lnTo>
                <a:lnTo>
                  <a:pt x="4589" y="2916"/>
                </a:lnTo>
                <a:lnTo>
                  <a:pt x="4573" y="2875"/>
                </a:lnTo>
                <a:lnTo>
                  <a:pt x="4548" y="2841"/>
                </a:lnTo>
                <a:lnTo>
                  <a:pt x="4520" y="2813"/>
                </a:lnTo>
                <a:lnTo>
                  <a:pt x="4486" y="2790"/>
                </a:lnTo>
                <a:lnTo>
                  <a:pt x="4447" y="2776"/>
                </a:lnTo>
                <a:lnTo>
                  <a:pt x="4405" y="2769"/>
                </a:lnTo>
                <a:lnTo>
                  <a:pt x="4416" y="2814"/>
                </a:lnTo>
                <a:lnTo>
                  <a:pt x="4423" y="2863"/>
                </a:lnTo>
                <a:lnTo>
                  <a:pt x="4428" y="2916"/>
                </a:lnTo>
                <a:lnTo>
                  <a:pt x="4339" y="2916"/>
                </a:lnTo>
                <a:lnTo>
                  <a:pt x="4332" y="2856"/>
                </a:lnTo>
                <a:lnTo>
                  <a:pt x="4321" y="2802"/>
                </a:lnTo>
                <a:lnTo>
                  <a:pt x="4307" y="2752"/>
                </a:lnTo>
                <a:lnTo>
                  <a:pt x="4278" y="2776"/>
                </a:lnTo>
                <a:lnTo>
                  <a:pt x="4255" y="2806"/>
                </a:lnTo>
                <a:lnTo>
                  <a:pt x="4238" y="2841"/>
                </a:lnTo>
                <a:lnTo>
                  <a:pt x="4227" y="2877"/>
                </a:lnTo>
                <a:lnTo>
                  <a:pt x="4222" y="2916"/>
                </a:lnTo>
                <a:lnTo>
                  <a:pt x="4192" y="2916"/>
                </a:lnTo>
                <a:lnTo>
                  <a:pt x="4197" y="2868"/>
                </a:lnTo>
                <a:lnTo>
                  <a:pt x="4211" y="2825"/>
                </a:lnTo>
                <a:lnTo>
                  <a:pt x="4234" y="2785"/>
                </a:lnTo>
                <a:lnTo>
                  <a:pt x="4264" y="2748"/>
                </a:lnTo>
                <a:lnTo>
                  <a:pt x="4299" y="2720"/>
                </a:lnTo>
                <a:lnTo>
                  <a:pt x="4276" y="2663"/>
                </a:lnTo>
                <a:lnTo>
                  <a:pt x="4252" y="2614"/>
                </a:lnTo>
                <a:lnTo>
                  <a:pt x="4225" y="2570"/>
                </a:lnTo>
                <a:lnTo>
                  <a:pt x="4197" y="2532"/>
                </a:lnTo>
                <a:lnTo>
                  <a:pt x="4173" y="2503"/>
                </a:lnTo>
                <a:lnTo>
                  <a:pt x="4129" y="2459"/>
                </a:lnTo>
                <a:lnTo>
                  <a:pt x="4128" y="2459"/>
                </a:lnTo>
                <a:lnTo>
                  <a:pt x="4128" y="2457"/>
                </a:lnTo>
                <a:lnTo>
                  <a:pt x="4126" y="2457"/>
                </a:lnTo>
                <a:lnTo>
                  <a:pt x="4051" y="2422"/>
                </a:lnTo>
                <a:lnTo>
                  <a:pt x="3979" y="2388"/>
                </a:lnTo>
                <a:lnTo>
                  <a:pt x="3981" y="2429"/>
                </a:lnTo>
                <a:lnTo>
                  <a:pt x="3990" y="2468"/>
                </a:lnTo>
                <a:lnTo>
                  <a:pt x="4005" y="2504"/>
                </a:lnTo>
                <a:lnTo>
                  <a:pt x="4028" y="2537"/>
                </a:lnTo>
                <a:lnTo>
                  <a:pt x="4056" y="2565"/>
                </a:lnTo>
                <a:lnTo>
                  <a:pt x="4091" y="2586"/>
                </a:lnTo>
                <a:lnTo>
                  <a:pt x="4129" y="2600"/>
                </a:lnTo>
                <a:lnTo>
                  <a:pt x="4122" y="2630"/>
                </a:lnTo>
                <a:lnTo>
                  <a:pt x="4080" y="2616"/>
                </a:lnTo>
                <a:lnTo>
                  <a:pt x="4044" y="2593"/>
                </a:lnTo>
                <a:lnTo>
                  <a:pt x="4012" y="2565"/>
                </a:lnTo>
                <a:lnTo>
                  <a:pt x="3986" y="2530"/>
                </a:lnTo>
                <a:lnTo>
                  <a:pt x="3965" y="2494"/>
                </a:lnTo>
                <a:lnTo>
                  <a:pt x="3953" y="2452"/>
                </a:lnTo>
                <a:lnTo>
                  <a:pt x="3948" y="2408"/>
                </a:lnTo>
                <a:lnTo>
                  <a:pt x="3901" y="2459"/>
                </a:lnTo>
                <a:lnTo>
                  <a:pt x="3850" y="2508"/>
                </a:lnTo>
                <a:lnTo>
                  <a:pt x="3796" y="2555"/>
                </a:lnTo>
                <a:lnTo>
                  <a:pt x="3735" y="2597"/>
                </a:lnTo>
                <a:lnTo>
                  <a:pt x="3681" y="2630"/>
                </a:lnTo>
                <a:lnTo>
                  <a:pt x="3626" y="2658"/>
                </a:lnTo>
                <a:lnTo>
                  <a:pt x="3661" y="2677"/>
                </a:lnTo>
                <a:lnTo>
                  <a:pt x="3698" y="2699"/>
                </a:lnTo>
                <a:lnTo>
                  <a:pt x="3733" y="2726"/>
                </a:lnTo>
                <a:lnTo>
                  <a:pt x="3777" y="2692"/>
                </a:lnTo>
                <a:lnTo>
                  <a:pt x="3826" y="2670"/>
                </a:lnTo>
                <a:lnTo>
                  <a:pt x="3878" y="2656"/>
                </a:lnTo>
                <a:lnTo>
                  <a:pt x="3934" y="2651"/>
                </a:lnTo>
                <a:lnTo>
                  <a:pt x="3983" y="2654"/>
                </a:lnTo>
                <a:lnTo>
                  <a:pt x="4032" y="2666"/>
                </a:lnTo>
                <a:lnTo>
                  <a:pt x="4075" y="2687"/>
                </a:lnTo>
                <a:lnTo>
                  <a:pt x="4117" y="2713"/>
                </a:lnTo>
                <a:lnTo>
                  <a:pt x="4156" y="2746"/>
                </a:lnTo>
                <a:lnTo>
                  <a:pt x="4122" y="2778"/>
                </a:lnTo>
                <a:lnTo>
                  <a:pt x="4086" y="2746"/>
                </a:lnTo>
                <a:lnTo>
                  <a:pt x="4044" y="2722"/>
                </a:lnTo>
                <a:lnTo>
                  <a:pt x="3997" y="2705"/>
                </a:lnTo>
                <a:lnTo>
                  <a:pt x="3950" y="2698"/>
                </a:lnTo>
                <a:lnTo>
                  <a:pt x="3946" y="2741"/>
                </a:lnTo>
                <a:lnTo>
                  <a:pt x="3951" y="2785"/>
                </a:lnTo>
                <a:lnTo>
                  <a:pt x="3965" y="2825"/>
                </a:lnTo>
                <a:lnTo>
                  <a:pt x="3986" y="2860"/>
                </a:lnTo>
                <a:lnTo>
                  <a:pt x="4014" y="2891"/>
                </a:lnTo>
                <a:lnTo>
                  <a:pt x="4049" y="2916"/>
                </a:lnTo>
                <a:lnTo>
                  <a:pt x="3997" y="2916"/>
                </a:lnTo>
                <a:lnTo>
                  <a:pt x="3965" y="2881"/>
                </a:lnTo>
                <a:lnTo>
                  <a:pt x="3939" y="2841"/>
                </a:lnTo>
                <a:lnTo>
                  <a:pt x="3923" y="2795"/>
                </a:lnTo>
                <a:lnTo>
                  <a:pt x="3916" y="2748"/>
                </a:lnTo>
                <a:lnTo>
                  <a:pt x="3918" y="2698"/>
                </a:lnTo>
                <a:lnTo>
                  <a:pt x="3876" y="2703"/>
                </a:lnTo>
                <a:lnTo>
                  <a:pt x="3838" y="2715"/>
                </a:lnTo>
                <a:lnTo>
                  <a:pt x="3801" y="2734"/>
                </a:lnTo>
                <a:lnTo>
                  <a:pt x="3766" y="2757"/>
                </a:lnTo>
                <a:lnTo>
                  <a:pt x="3794" y="2790"/>
                </a:lnTo>
                <a:lnTo>
                  <a:pt x="3820" y="2827"/>
                </a:lnTo>
                <a:lnTo>
                  <a:pt x="3845" y="2868"/>
                </a:lnTo>
                <a:lnTo>
                  <a:pt x="3867" y="2916"/>
                </a:lnTo>
                <a:lnTo>
                  <a:pt x="3768" y="2916"/>
                </a:lnTo>
                <a:lnTo>
                  <a:pt x="3740" y="2868"/>
                </a:lnTo>
                <a:lnTo>
                  <a:pt x="3709" y="2828"/>
                </a:lnTo>
                <a:lnTo>
                  <a:pt x="3675" y="2795"/>
                </a:lnTo>
                <a:lnTo>
                  <a:pt x="3640" y="2769"/>
                </a:lnTo>
                <a:lnTo>
                  <a:pt x="3604" y="2748"/>
                </a:lnTo>
                <a:lnTo>
                  <a:pt x="3569" y="2731"/>
                </a:lnTo>
                <a:lnTo>
                  <a:pt x="3534" y="2719"/>
                </a:lnTo>
                <a:lnTo>
                  <a:pt x="3501" y="2710"/>
                </a:lnTo>
                <a:lnTo>
                  <a:pt x="3447" y="2727"/>
                </a:lnTo>
                <a:lnTo>
                  <a:pt x="3396" y="2741"/>
                </a:lnTo>
                <a:lnTo>
                  <a:pt x="3401" y="2778"/>
                </a:lnTo>
                <a:lnTo>
                  <a:pt x="3412" y="2811"/>
                </a:lnTo>
                <a:lnTo>
                  <a:pt x="3429" y="2844"/>
                </a:lnTo>
                <a:lnTo>
                  <a:pt x="3450" y="2872"/>
                </a:lnTo>
                <a:lnTo>
                  <a:pt x="3476" y="2896"/>
                </a:lnTo>
                <a:lnTo>
                  <a:pt x="3508" y="2916"/>
                </a:lnTo>
                <a:lnTo>
                  <a:pt x="3452" y="2916"/>
                </a:lnTo>
                <a:lnTo>
                  <a:pt x="3419" y="2881"/>
                </a:lnTo>
                <a:lnTo>
                  <a:pt x="3393" y="2841"/>
                </a:lnTo>
                <a:lnTo>
                  <a:pt x="3375" y="2797"/>
                </a:lnTo>
                <a:lnTo>
                  <a:pt x="3366" y="2748"/>
                </a:lnTo>
                <a:lnTo>
                  <a:pt x="3317" y="2760"/>
                </a:lnTo>
                <a:lnTo>
                  <a:pt x="3272" y="2773"/>
                </a:lnTo>
                <a:lnTo>
                  <a:pt x="3230" y="2785"/>
                </a:lnTo>
                <a:lnTo>
                  <a:pt x="3195" y="2799"/>
                </a:lnTo>
                <a:lnTo>
                  <a:pt x="3166" y="2814"/>
                </a:lnTo>
                <a:lnTo>
                  <a:pt x="3141" y="2832"/>
                </a:lnTo>
                <a:lnTo>
                  <a:pt x="3124" y="2856"/>
                </a:lnTo>
                <a:lnTo>
                  <a:pt x="3124" y="3212"/>
                </a:lnTo>
                <a:lnTo>
                  <a:pt x="3125" y="3241"/>
                </a:lnTo>
                <a:lnTo>
                  <a:pt x="3127" y="3276"/>
                </a:lnTo>
                <a:lnTo>
                  <a:pt x="3131" y="3315"/>
                </a:lnTo>
                <a:lnTo>
                  <a:pt x="3136" y="3356"/>
                </a:lnTo>
                <a:lnTo>
                  <a:pt x="3141" y="3403"/>
                </a:lnTo>
                <a:lnTo>
                  <a:pt x="3148" y="3452"/>
                </a:lnTo>
                <a:lnTo>
                  <a:pt x="3157" y="3503"/>
                </a:lnTo>
                <a:lnTo>
                  <a:pt x="3167" y="3555"/>
                </a:lnTo>
                <a:lnTo>
                  <a:pt x="3181" y="3607"/>
                </a:lnTo>
                <a:lnTo>
                  <a:pt x="3197" y="3661"/>
                </a:lnTo>
                <a:lnTo>
                  <a:pt x="3216" y="3714"/>
                </a:lnTo>
                <a:lnTo>
                  <a:pt x="3237" y="3766"/>
                </a:lnTo>
                <a:lnTo>
                  <a:pt x="3260" y="3816"/>
                </a:lnTo>
                <a:lnTo>
                  <a:pt x="3288" y="3865"/>
                </a:lnTo>
                <a:lnTo>
                  <a:pt x="3319" y="3912"/>
                </a:lnTo>
                <a:lnTo>
                  <a:pt x="3352" y="3956"/>
                </a:lnTo>
                <a:lnTo>
                  <a:pt x="3391" y="3994"/>
                </a:lnTo>
                <a:lnTo>
                  <a:pt x="3433" y="4029"/>
                </a:lnTo>
                <a:lnTo>
                  <a:pt x="3480" y="4059"/>
                </a:lnTo>
                <a:lnTo>
                  <a:pt x="3530" y="4083"/>
                </a:lnTo>
                <a:lnTo>
                  <a:pt x="3585" y="4100"/>
                </a:lnTo>
                <a:lnTo>
                  <a:pt x="3646" y="4113"/>
                </a:lnTo>
                <a:lnTo>
                  <a:pt x="3710" y="4116"/>
                </a:lnTo>
                <a:lnTo>
                  <a:pt x="2060" y="4116"/>
                </a:lnTo>
                <a:lnTo>
                  <a:pt x="2125" y="4111"/>
                </a:lnTo>
                <a:lnTo>
                  <a:pt x="2186" y="4099"/>
                </a:lnTo>
                <a:lnTo>
                  <a:pt x="2242" y="4081"/>
                </a:lnTo>
                <a:lnTo>
                  <a:pt x="2293" y="4055"/>
                </a:lnTo>
                <a:lnTo>
                  <a:pt x="2338" y="4025"/>
                </a:lnTo>
                <a:lnTo>
                  <a:pt x="2380" y="3991"/>
                </a:lnTo>
                <a:lnTo>
                  <a:pt x="2418" y="3951"/>
                </a:lnTo>
                <a:lnTo>
                  <a:pt x="2451" y="3909"/>
                </a:lnTo>
                <a:lnTo>
                  <a:pt x="2483" y="3862"/>
                </a:lnTo>
                <a:lnTo>
                  <a:pt x="2509" y="3813"/>
                </a:lnTo>
                <a:lnTo>
                  <a:pt x="2533" y="3762"/>
                </a:lnTo>
                <a:lnTo>
                  <a:pt x="2554" y="3710"/>
                </a:lnTo>
                <a:lnTo>
                  <a:pt x="2572" y="3658"/>
                </a:lnTo>
                <a:lnTo>
                  <a:pt x="2588" y="3604"/>
                </a:lnTo>
                <a:lnTo>
                  <a:pt x="2612" y="3499"/>
                </a:lnTo>
                <a:lnTo>
                  <a:pt x="2621" y="3449"/>
                </a:lnTo>
                <a:lnTo>
                  <a:pt x="2626" y="3400"/>
                </a:lnTo>
                <a:lnTo>
                  <a:pt x="2633" y="3353"/>
                </a:lnTo>
                <a:lnTo>
                  <a:pt x="2636" y="3311"/>
                </a:lnTo>
                <a:lnTo>
                  <a:pt x="2638" y="3271"/>
                </a:lnTo>
                <a:lnTo>
                  <a:pt x="2640" y="3236"/>
                </a:lnTo>
                <a:lnTo>
                  <a:pt x="2642" y="3207"/>
                </a:lnTo>
                <a:lnTo>
                  <a:pt x="2642" y="2898"/>
                </a:lnTo>
                <a:lnTo>
                  <a:pt x="2635" y="2868"/>
                </a:lnTo>
                <a:lnTo>
                  <a:pt x="2621" y="2844"/>
                </a:lnTo>
                <a:lnTo>
                  <a:pt x="2603" y="2825"/>
                </a:lnTo>
                <a:lnTo>
                  <a:pt x="2579" y="2807"/>
                </a:lnTo>
                <a:lnTo>
                  <a:pt x="2549" y="2794"/>
                </a:lnTo>
                <a:lnTo>
                  <a:pt x="2516" y="2781"/>
                </a:lnTo>
                <a:lnTo>
                  <a:pt x="2479" y="2771"/>
                </a:lnTo>
                <a:lnTo>
                  <a:pt x="2437" y="2759"/>
                </a:lnTo>
                <a:lnTo>
                  <a:pt x="2392" y="2748"/>
                </a:lnTo>
                <a:lnTo>
                  <a:pt x="2385" y="2797"/>
                </a:lnTo>
                <a:lnTo>
                  <a:pt x="2368" y="2841"/>
                </a:lnTo>
                <a:lnTo>
                  <a:pt x="2341" y="2881"/>
                </a:lnTo>
                <a:lnTo>
                  <a:pt x="2308" y="2916"/>
                </a:lnTo>
                <a:lnTo>
                  <a:pt x="2252" y="2916"/>
                </a:lnTo>
                <a:lnTo>
                  <a:pt x="2289" y="2891"/>
                </a:lnTo>
                <a:lnTo>
                  <a:pt x="2319" y="2861"/>
                </a:lnTo>
                <a:lnTo>
                  <a:pt x="2341" y="2825"/>
                </a:lnTo>
                <a:lnTo>
                  <a:pt x="2355" y="2785"/>
                </a:lnTo>
                <a:lnTo>
                  <a:pt x="2362" y="2741"/>
                </a:lnTo>
                <a:lnTo>
                  <a:pt x="2312" y="2727"/>
                </a:lnTo>
                <a:lnTo>
                  <a:pt x="2258" y="2710"/>
                </a:lnTo>
                <a:lnTo>
                  <a:pt x="2224" y="2719"/>
                </a:lnTo>
                <a:lnTo>
                  <a:pt x="2191" y="2731"/>
                </a:lnTo>
                <a:lnTo>
                  <a:pt x="2155" y="2748"/>
                </a:lnTo>
                <a:lnTo>
                  <a:pt x="2120" y="2769"/>
                </a:lnTo>
                <a:lnTo>
                  <a:pt x="2085" y="2797"/>
                </a:lnTo>
                <a:lnTo>
                  <a:pt x="2050" y="2830"/>
                </a:lnTo>
                <a:lnTo>
                  <a:pt x="2018" y="2868"/>
                </a:lnTo>
                <a:lnTo>
                  <a:pt x="1990" y="2916"/>
                </a:lnTo>
                <a:lnTo>
                  <a:pt x="1891" y="2916"/>
                </a:lnTo>
                <a:lnTo>
                  <a:pt x="1914" y="2868"/>
                </a:lnTo>
                <a:lnTo>
                  <a:pt x="1938" y="2827"/>
                </a:lnTo>
                <a:lnTo>
                  <a:pt x="1964" y="2790"/>
                </a:lnTo>
                <a:lnTo>
                  <a:pt x="1994" y="2757"/>
                </a:lnTo>
                <a:lnTo>
                  <a:pt x="1959" y="2734"/>
                </a:lnTo>
                <a:lnTo>
                  <a:pt x="1922" y="2715"/>
                </a:lnTo>
                <a:lnTo>
                  <a:pt x="1882" y="2703"/>
                </a:lnTo>
                <a:lnTo>
                  <a:pt x="1840" y="2698"/>
                </a:lnTo>
                <a:lnTo>
                  <a:pt x="1844" y="2748"/>
                </a:lnTo>
                <a:lnTo>
                  <a:pt x="1837" y="2795"/>
                </a:lnTo>
                <a:lnTo>
                  <a:pt x="1819" y="2841"/>
                </a:lnTo>
                <a:lnTo>
                  <a:pt x="1795" y="2881"/>
                </a:lnTo>
                <a:lnTo>
                  <a:pt x="1763" y="2916"/>
                </a:lnTo>
                <a:lnTo>
                  <a:pt x="1711" y="2916"/>
                </a:lnTo>
                <a:lnTo>
                  <a:pt x="1744" y="2891"/>
                </a:lnTo>
                <a:lnTo>
                  <a:pt x="1772" y="2860"/>
                </a:lnTo>
                <a:lnTo>
                  <a:pt x="1795" y="2825"/>
                </a:lnTo>
                <a:lnTo>
                  <a:pt x="1809" y="2785"/>
                </a:lnTo>
                <a:lnTo>
                  <a:pt x="1814" y="2741"/>
                </a:lnTo>
                <a:lnTo>
                  <a:pt x="1811" y="2698"/>
                </a:lnTo>
                <a:lnTo>
                  <a:pt x="1762" y="2705"/>
                </a:lnTo>
                <a:lnTo>
                  <a:pt x="1716" y="2722"/>
                </a:lnTo>
                <a:lnTo>
                  <a:pt x="1674" y="2746"/>
                </a:lnTo>
                <a:lnTo>
                  <a:pt x="1636" y="2778"/>
                </a:lnTo>
                <a:lnTo>
                  <a:pt x="1605" y="2746"/>
                </a:lnTo>
                <a:lnTo>
                  <a:pt x="1643" y="2713"/>
                </a:lnTo>
                <a:lnTo>
                  <a:pt x="1685" y="2687"/>
                </a:lnTo>
                <a:lnTo>
                  <a:pt x="1729" y="2666"/>
                </a:lnTo>
                <a:lnTo>
                  <a:pt x="1777" y="2654"/>
                </a:lnTo>
                <a:lnTo>
                  <a:pt x="1826" y="2651"/>
                </a:lnTo>
                <a:lnTo>
                  <a:pt x="1880" y="2656"/>
                </a:lnTo>
                <a:lnTo>
                  <a:pt x="1933" y="2670"/>
                </a:lnTo>
                <a:lnTo>
                  <a:pt x="1982" y="2692"/>
                </a:lnTo>
                <a:lnTo>
                  <a:pt x="2027" y="2726"/>
                </a:lnTo>
                <a:lnTo>
                  <a:pt x="2078" y="2687"/>
                </a:lnTo>
                <a:lnTo>
                  <a:pt x="2130" y="2659"/>
                </a:lnTo>
                <a:lnTo>
                  <a:pt x="2074" y="2630"/>
                </a:lnTo>
                <a:lnTo>
                  <a:pt x="2017" y="2595"/>
                </a:lnTo>
                <a:lnTo>
                  <a:pt x="1959" y="2553"/>
                </a:lnTo>
                <a:lnTo>
                  <a:pt x="1905" y="2510"/>
                </a:lnTo>
                <a:lnTo>
                  <a:pt x="1856" y="2462"/>
                </a:lnTo>
                <a:lnTo>
                  <a:pt x="1811" y="2414"/>
                </a:lnTo>
                <a:lnTo>
                  <a:pt x="1805" y="2455"/>
                </a:lnTo>
                <a:lnTo>
                  <a:pt x="1791" y="2496"/>
                </a:lnTo>
                <a:lnTo>
                  <a:pt x="1772" y="2534"/>
                </a:lnTo>
                <a:lnTo>
                  <a:pt x="1746" y="2567"/>
                </a:lnTo>
                <a:lnTo>
                  <a:pt x="1715" y="2593"/>
                </a:lnTo>
                <a:lnTo>
                  <a:pt x="1678" y="2616"/>
                </a:lnTo>
                <a:lnTo>
                  <a:pt x="1638" y="2630"/>
                </a:lnTo>
                <a:lnTo>
                  <a:pt x="1631" y="2600"/>
                </a:lnTo>
                <a:lnTo>
                  <a:pt x="1669" y="2586"/>
                </a:lnTo>
                <a:lnTo>
                  <a:pt x="1702" y="2565"/>
                </a:lnTo>
                <a:lnTo>
                  <a:pt x="1732" y="2537"/>
                </a:lnTo>
                <a:lnTo>
                  <a:pt x="1755" y="2504"/>
                </a:lnTo>
                <a:lnTo>
                  <a:pt x="1770" y="2468"/>
                </a:lnTo>
                <a:lnTo>
                  <a:pt x="1779" y="2429"/>
                </a:lnTo>
                <a:lnTo>
                  <a:pt x="1781" y="2388"/>
                </a:lnTo>
                <a:lnTo>
                  <a:pt x="1708" y="2422"/>
                </a:lnTo>
                <a:lnTo>
                  <a:pt x="1633" y="2457"/>
                </a:lnTo>
                <a:lnTo>
                  <a:pt x="1631" y="2459"/>
                </a:lnTo>
                <a:lnTo>
                  <a:pt x="1629" y="2459"/>
                </a:lnTo>
                <a:lnTo>
                  <a:pt x="1610" y="2478"/>
                </a:lnTo>
                <a:lnTo>
                  <a:pt x="1587" y="2503"/>
                </a:lnTo>
                <a:lnTo>
                  <a:pt x="1561" y="2532"/>
                </a:lnTo>
                <a:lnTo>
                  <a:pt x="1535" y="2570"/>
                </a:lnTo>
                <a:lnTo>
                  <a:pt x="1509" y="2614"/>
                </a:lnTo>
                <a:lnTo>
                  <a:pt x="1484" y="2663"/>
                </a:lnTo>
                <a:lnTo>
                  <a:pt x="1461" y="2720"/>
                </a:lnTo>
                <a:lnTo>
                  <a:pt x="1496" y="2748"/>
                </a:lnTo>
                <a:lnTo>
                  <a:pt x="1526" y="2785"/>
                </a:lnTo>
                <a:lnTo>
                  <a:pt x="1549" y="2825"/>
                </a:lnTo>
                <a:lnTo>
                  <a:pt x="1563" y="2868"/>
                </a:lnTo>
                <a:lnTo>
                  <a:pt x="1568" y="2916"/>
                </a:lnTo>
                <a:lnTo>
                  <a:pt x="1538" y="2916"/>
                </a:lnTo>
                <a:lnTo>
                  <a:pt x="1533" y="2877"/>
                </a:lnTo>
                <a:lnTo>
                  <a:pt x="1523" y="2841"/>
                </a:lnTo>
                <a:lnTo>
                  <a:pt x="1503" y="2806"/>
                </a:lnTo>
                <a:lnTo>
                  <a:pt x="1481" y="2776"/>
                </a:lnTo>
                <a:lnTo>
                  <a:pt x="1451" y="2752"/>
                </a:lnTo>
                <a:lnTo>
                  <a:pt x="1439" y="2802"/>
                </a:lnTo>
                <a:lnTo>
                  <a:pt x="1428" y="2856"/>
                </a:lnTo>
                <a:lnTo>
                  <a:pt x="1421" y="2916"/>
                </a:lnTo>
                <a:lnTo>
                  <a:pt x="1330" y="2916"/>
                </a:lnTo>
                <a:lnTo>
                  <a:pt x="1339" y="2839"/>
                </a:lnTo>
                <a:lnTo>
                  <a:pt x="1353" y="2769"/>
                </a:lnTo>
                <a:lnTo>
                  <a:pt x="1311" y="2776"/>
                </a:lnTo>
                <a:lnTo>
                  <a:pt x="1273" y="2790"/>
                </a:lnTo>
                <a:lnTo>
                  <a:pt x="1238" y="2813"/>
                </a:lnTo>
                <a:lnTo>
                  <a:pt x="1210" y="2841"/>
                </a:lnTo>
                <a:lnTo>
                  <a:pt x="1186" y="2875"/>
                </a:lnTo>
                <a:lnTo>
                  <a:pt x="1170" y="2916"/>
                </a:lnTo>
                <a:lnTo>
                  <a:pt x="1140" y="2916"/>
                </a:lnTo>
                <a:lnTo>
                  <a:pt x="1154" y="2872"/>
                </a:lnTo>
                <a:lnTo>
                  <a:pt x="1177" y="2835"/>
                </a:lnTo>
                <a:lnTo>
                  <a:pt x="1205" y="2802"/>
                </a:lnTo>
                <a:lnTo>
                  <a:pt x="1238" y="2774"/>
                </a:lnTo>
                <a:lnTo>
                  <a:pt x="1276" y="2755"/>
                </a:lnTo>
                <a:lnTo>
                  <a:pt x="1318" y="2743"/>
                </a:lnTo>
                <a:lnTo>
                  <a:pt x="1362" y="2738"/>
                </a:lnTo>
                <a:lnTo>
                  <a:pt x="1385" y="2666"/>
                </a:lnTo>
                <a:lnTo>
                  <a:pt x="1413" y="2602"/>
                </a:lnTo>
                <a:lnTo>
                  <a:pt x="1442" y="2546"/>
                </a:lnTo>
                <a:lnTo>
                  <a:pt x="1294" y="2614"/>
                </a:lnTo>
                <a:lnTo>
                  <a:pt x="1140" y="2679"/>
                </a:lnTo>
                <a:lnTo>
                  <a:pt x="1105" y="2701"/>
                </a:lnTo>
                <a:lnTo>
                  <a:pt x="1077" y="2727"/>
                </a:lnTo>
                <a:lnTo>
                  <a:pt x="1055" y="2760"/>
                </a:lnTo>
                <a:lnTo>
                  <a:pt x="1039" y="2797"/>
                </a:lnTo>
                <a:lnTo>
                  <a:pt x="1030" y="2835"/>
                </a:lnTo>
                <a:lnTo>
                  <a:pt x="1028" y="2875"/>
                </a:lnTo>
                <a:lnTo>
                  <a:pt x="1034" y="2916"/>
                </a:lnTo>
                <a:lnTo>
                  <a:pt x="1004" y="2916"/>
                </a:lnTo>
                <a:lnTo>
                  <a:pt x="999" y="2872"/>
                </a:lnTo>
                <a:lnTo>
                  <a:pt x="1000" y="2830"/>
                </a:lnTo>
                <a:lnTo>
                  <a:pt x="1009" y="2788"/>
                </a:lnTo>
                <a:lnTo>
                  <a:pt x="1027" y="2750"/>
                </a:lnTo>
                <a:lnTo>
                  <a:pt x="1049" y="2715"/>
                </a:lnTo>
                <a:lnTo>
                  <a:pt x="946" y="2752"/>
                </a:lnTo>
                <a:lnTo>
                  <a:pt x="843" y="2787"/>
                </a:lnTo>
                <a:lnTo>
                  <a:pt x="831" y="2811"/>
                </a:lnTo>
                <a:lnTo>
                  <a:pt x="817" y="2841"/>
                </a:lnTo>
                <a:lnTo>
                  <a:pt x="803" y="2875"/>
                </a:lnTo>
                <a:lnTo>
                  <a:pt x="791" y="2916"/>
                </a:lnTo>
                <a:lnTo>
                  <a:pt x="746" y="2916"/>
                </a:lnTo>
                <a:lnTo>
                  <a:pt x="756" y="2874"/>
                </a:lnTo>
                <a:lnTo>
                  <a:pt x="768" y="2837"/>
                </a:lnTo>
                <a:lnTo>
                  <a:pt x="782" y="2806"/>
                </a:lnTo>
                <a:lnTo>
                  <a:pt x="641" y="2844"/>
                </a:lnTo>
                <a:lnTo>
                  <a:pt x="604" y="2861"/>
                </a:lnTo>
                <a:lnTo>
                  <a:pt x="574" y="2886"/>
                </a:lnTo>
                <a:lnTo>
                  <a:pt x="548" y="2916"/>
                </a:lnTo>
                <a:lnTo>
                  <a:pt x="512" y="2916"/>
                </a:lnTo>
                <a:lnTo>
                  <a:pt x="531" y="2888"/>
                </a:lnTo>
                <a:lnTo>
                  <a:pt x="553" y="2863"/>
                </a:lnTo>
                <a:lnTo>
                  <a:pt x="421" y="2886"/>
                </a:lnTo>
                <a:lnTo>
                  <a:pt x="285" y="2903"/>
                </a:lnTo>
                <a:lnTo>
                  <a:pt x="145" y="2912"/>
                </a:lnTo>
                <a:lnTo>
                  <a:pt x="124" y="2853"/>
                </a:lnTo>
                <a:lnTo>
                  <a:pt x="103" y="2790"/>
                </a:lnTo>
                <a:lnTo>
                  <a:pt x="218" y="2785"/>
                </a:lnTo>
                <a:lnTo>
                  <a:pt x="332" y="2774"/>
                </a:lnTo>
                <a:lnTo>
                  <a:pt x="314" y="2731"/>
                </a:lnTo>
                <a:lnTo>
                  <a:pt x="290" y="2692"/>
                </a:lnTo>
                <a:lnTo>
                  <a:pt x="260" y="2658"/>
                </a:lnTo>
                <a:lnTo>
                  <a:pt x="223" y="2628"/>
                </a:lnTo>
                <a:lnTo>
                  <a:pt x="206" y="2618"/>
                </a:lnTo>
                <a:lnTo>
                  <a:pt x="182" y="2651"/>
                </a:lnTo>
                <a:lnTo>
                  <a:pt x="154" y="2679"/>
                </a:lnTo>
                <a:lnTo>
                  <a:pt x="119" y="2703"/>
                </a:lnTo>
                <a:lnTo>
                  <a:pt x="82" y="2719"/>
                </a:lnTo>
                <a:lnTo>
                  <a:pt x="79" y="2705"/>
                </a:lnTo>
                <a:lnTo>
                  <a:pt x="73" y="2689"/>
                </a:lnTo>
                <a:lnTo>
                  <a:pt x="105" y="2675"/>
                </a:lnTo>
                <a:lnTo>
                  <a:pt x="134" y="2656"/>
                </a:lnTo>
                <a:lnTo>
                  <a:pt x="159" y="2631"/>
                </a:lnTo>
                <a:lnTo>
                  <a:pt x="180" y="2604"/>
                </a:lnTo>
                <a:lnTo>
                  <a:pt x="136" y="2590"/>
                </a:lnTo>
                <a:lnTo>
                  <a:pt x="93" y="2583"/>
                </a:lnTo>
                <a:lnTo>
                  <a:pt x="47" y="2584"/>
                </a:lnTo>
                <a:lnTo>
                  <a:pt x="37" y="2539"/>
                </a:lnTo>
                <a:lnTo>
                  <a:pt x="93" y="2536"/>
                </a:lnTo>
                <a:lnTo>
                  <a:pt x="147" y="2544"/>
                </a:lnTo>
                <a:lnTo>
                  <a:pt x="199" y="2562"/>
                </a:lnTo>
                <a:lnTo>
                  <a:pt x="248" y="2590"/>
                </a:lnTo>
                <a:lnTo>
                  <a:pt x="283" y="2618"/>
                </a:lnTo>
                <a:lnTo>
                  <a:pt x="314" y="2651"/>
                </a:lnTo>
                <a:lnTo>
                  <a:pt x="340" y="2687"/>
                </a:lnTo>
                <a:lnTo>
                  <a:pt x="361" y="2726"/>
                </a:lnTo>
                <a:lnTo>
                  <a:pt x="377" y="2769"/>
                </a:lnTo>
                <a:lnTo>
                  <a:pt x="484" y="2752"/>
                </a:lnTo>
                <a:lnTo>
                  <a:pt x="590" y="2729"/>
                </a:lnTo>
                <a:lnTo>
                  <a:pt x="693" y="2703"/>
                </a:lnTo>
                <a:lnTo>
                  <a:pt x="662" y="2692"/>
                </a:lnTo>
                <a:lnTo>
                  <a:pt x="630" y="2677"/>
                </a:lnTo>
                <a:lnTo>
                  <a:pt x="590" y="2649"/>
                </a:lnTo>
                <a:lnTo>
                  <a:pt x="555" y="2616"/>
                </a:lnTo>
                <a:lnTo>
                  <a:pt x="512" y="2625"/>
                </a:lnTo>
                <a:lnTo>
                  <a:pt x="470" y="2623"/>
                </a:lnTo>
                <a:lnTo>
                  <a:pt x="430" y="2614"/>
                </a:lnTo>
                <a:lnTo>
                  <a:pt x="389" y="2598"/>
                </a:lnTo>
                <a:lnTo>
                  <a:pt x="354" y="2576"/>
                </a:lnTo>
                <a:lnTo>
                  <a:pt x="323" y="2546"/>
                </a:lnTo>
                <a:lnTo>
                  <a:pt x="299" y="2511"/>
                </a:lnTo>
                <a:lnTo>
                  <a:pt x="279" y="2471"/>
                </a:lnTo>
                <a:lnTo>
                  <a:pt x="307" y="2461"/>
                </a:lnTo>
                <a:lnTo>
                  <a:pt x="325" y="2499"/>
                </a:lnTo>
                <a:lnTo>
                  <a:pt x="349" y="2532"/>
                </a:lnTo>
                <a:lnTo>
                  <a:pt x="381" y="2558"/>
                </a:lnTo>
                <a:lnTo>
                  <a:pt x="416" y="2577"/>
                </a:lnTo>
                <a:lnTo>
                  <a:pt x="452" y="2590"/>
                </a:lnTo>
                <a:lnTo>
                  <a:pt x="492" y="2595"/>
                </a:lnTo>
                <a:lnTo>
                  <a:pt x="533" y="2590"/>
                </a:lnTo>
                <a:lnTo>
                  <a:pt x="512" y="2557"/>
                </a:lnTo>
                <a:lnTo>
                  <a:pt x="494" y="2522"/>
                </a:lnTo>
                <a:lnTo>
                  <a:pt x="482" y="2483"/>
                </a:lnTo>
                <a:lnTo>
                  <a:pt x="526" y="2471"/>
                </a:lnTo>
                <a:lnTo>
                  <a:pt x="540" y="2511"/>
                </a:lnTo>
                <a:lnTo>
                  <a:pt x="560" y="2550"/>
                </a:lnTo>
                <a:lnTo>
                  <a:pt x="587" y="2583"/>
                </a:lnTo>
                <a:lnTo>
                  <a:pt x="618" y="2612"/>
                </a:lnTo>
                <a:lnTo>
                  <a:pt x="653" y="2637"/>
                </a:lnTo>
                <a:lnTo>
                  <a:pt x="690" y="2654"/>
                </a:lnTo>
                <a:lnTo>
                  <a:pt x="728" y="2666"/>
                </a:lnTo>
                <a:lnTo>
                  <a:pt x="768" y="2672"/>
                </a:lnTo>
                <a:lnTo>
                  <a:pt x="808" y="2670"/>
                </a:lnTo>
                <a:lnTo>
                  <a:pt x="927" y="2630"/>
                </a:lnTo>
                <a:lnTo>
                  <a:pt x="908" y="2604"/>
                </a:lnTo>
                <a:lnTo>
                  <a:pt x="882" y="2572"/>
                </a:lnTo>
                <a:lnTo>
                  <a:pt x="850" y="2541"/>
                </a:lnTo>
                <a:lnTo>
                  <a:pt x="814" y="2508"/>
                </a:lnTo>
                <a:lnTo>
                  <a:pt x="768" y="2475"/>
                </a:lnTo>
                <a:lnTo>
                  <a:pt x="733" y="2452"/>
                </a:lnTo>
                <a:lnTo>
                  <a:pt x="693" y="2429"/>
                </a:lnTo>
                <a:lnTo>
                  <a:pt x="648" y="2407"/>
                </a:lnTo>
                <a:lnTo>
                  <a:pt x="597" y="2386"/>
                </a:lnTo>
                <a:lnTo>
                  <a:pt x="540" y="2367"/>
                </a:lnTo>
                <a:lnTo>
                  <a:pt x="478" y="2349"/>
                </a:lnTo>
                <a:lnTo>
                  <a:pt x="410" y="2335"/>
                </a:lnTo>
                <a:lnTo>
                  <a:pt x="337" y="2323"/>
                </a:lnTo>
                <a:lnTo>
                  <a:pt x="257" y="2316"/>
                </a:lnTo>
                <a:lnTo>
                  <a:pt x="171" y="2313"/>
                </a:lnTo>
                <a:lnTo>
                  <a:pt x="150" y="2349"/>
                </a:lnTo>
                <a:lnTo>
                  <a:pt x="124" y="2381"/>
                </a:lnTo>
                <a:lnTo>
                  <a:pt x="93" y="2407"/>
                </a:lnTo>
                <a:lnTo>
                  <a:pt x="58" y="2428"/>
                </a:lnTo>
                <a:lnTo>
                  <a:pt x="19" y="2440"/>
                </a:lnTo>
                <a:lnTo>
                  <a:pt x="14" y="2410"/>
                </a:lnTo>
                <a:lnTo>
                  <a:pt x="51" y="2396"/>
                </a:lnTo>
                <a:lnTo>
                  <a:pt x="86" y="2375"/>
                </a:lnTo>
                <a:lnTo>
                  <a:pt x="113" y="2346"/>
                </a:lnTo>
                <a:lnTo>
                  <a:pt x="138" y="2313"/>
                </a:lnTo>
                <a:lnTo>
                  <a:pt x="72" y="2314"/>
                </a:lnTo>
                <a:lnTo>
                  <a:pt x="3" y="2318"/>
                </a:lnTo>
                <a:lnTo>
                  <a:pt x="0" y="2238"/>
                </a:lnTo>
                <a:lnTo>
                  <a:pt x="0" y="2225"/>
                </a:lnTo>
                <a:lnTo>
                  <a:pt x="101" y="2220"/>
                </a:lnTo>
                <a:lnTo>
                  <a:pt x="196" y="2220"/>
                </a:lnTo>
                <a:lnTo>
                  <a:pt x="285" y="2225"/>
                </a:lnTo>
                <a:lnTo>
                  <a:pt x="271" y="2185"/>
                </a:lnTo>
                <a:lnTo>
                  <a:pt x="250" y="2147"/>
                </a:lnTo>
                <a:lnTo>
                  <a:pt x="223" y="2112"/>
                </a:lnTo>
                <a:lnTo>
                  <a:pt x="192" y="2083"/>
                </a:lnTo>
                <a:lnTo>
                  <a:pt x="180" y="2076"/>
                </a:lnTo>
                <a:lnTo>
                  <a:pt x="169" y="2067"/>
                </a:lnTo>
                <a:lnTo>
                  <a:pt x="141" y="2095"/>
                </a:lnTo>
                <a:lnTo>
                  <a:pt x="110" y="2116"/>
                </a:lnTo>
                <a:lnTo>
                  <a:pt x="77" y="2133"/>
                </a:lnTo>
                <a:lnTo>
                  <a:pt x="40" y="2144"/>
                </a:lnTo>
                <a:lnTo>
                  <a:pt x="2" y="2147"/>
                </a:lnTo>
                <a:lnTo>
                  <a:pt x="3" y="2117"/>
                </a:lnTo>
                <a:lnTo>
                  <a:pt x="42" y="2110"/>
                </a:lnTo>
                <a:lnTo>
                  <a:pt x="79" y="2098"/>
                </a:lnTo>
                <a:lnTo>
                  <a:pt x="113" y="2077"/>
                </a:lnTo>
                <a:lnTo>
                  <a:pt x="143" y="2051"/>
                </a:lnTo>
                <a:lnTo>
                  <a:pt x="101" y="2036"/>
                </a:lnTo>
                <a:lnTo>
                  <a:pt x="58" y="2027"/>
                </a:lnTo>
                <a:lnTo>
                  <a:pt x="12" y="2025"/>
                </a:lnTo>
                <a:lnTo>
                  <a:pt x="19" y="1978"/>
                </a:lnTo>
                <a:lnTo>
                  <a:pt x="73" y="1982"/>
                </a:lnTo>
                <a:lnTo>
                  <a:pt x="126" y="1994"/>
                </a:lnTo>
                <a:lnTo>
                  <a:pt x="175" y="2016"/>
                </a:lnTo>
                <a:lnTo>
                  <a:pt x="220" y="2046"/>
                </a:lnTo>
                <a:lnTo>
                  <a:pt x="260" y="2084"/>
                </a:lnTo>
                <a:lnTo>
                  <a:pt x="292" y="2128"/>
                </a:lnTo>
                <a:lnTo>
                  <a:pt x="316" y="2177"/>
                </a:lnTo>
                <a:lnTo>
                  <a:pt x="332" y="2229"/>
                </a:lnTo>
                <a:lnTo>
                  <a:pt x="412" y="2239"/>
                </a:lnTo>
                <a:lnTo>
                  <a:pt x="485" y="2255"/>
                </a:lnTo>
                <a:lnTo>
                  <a:pt x="553" y="2273"/>
                </a:lnTo>
                <a:lnTo>
                  <a:pt x="616" y="2293"/>
                </a:lnTo>
                <a:lnTo>
                  <a:pt x="622" y="2259"/>
                </a:lnTo>
                <a:lnTo>
                  <a:pt x="622" y="2224"/>
                </a:lnTo>
                <a:lnTo>
                  <a:pt x="618" y="2187"/>
                </a:lnTo>
                <a:lnTo>
                  <a:pt x="608" y="2142"/>
                </a:lnTo>
                <a:lnTo>
                  <a:pt x="590" y="2100"/>
                </a:lnTo>
                <a:lnTo>
                  <a:pt x="548" y="2112"/>
                </a:lnTo>
                <a:lnTo>
                  <a:pt x="506" y="2116"/>
                </a:lnTo>
                <a:lnTo>
                  <a:pt x="466" y="2110"/>
                </a:lnTo>
                <a:lnTo>
                  <a:pt x="426" y="2100"/>
                </a:lnTo>
                <a:lnTo>
                  <a:pt x="389" y="2081"/>
                </a:lnTo>
                <a:lnTo>
                  <a:pt x="356" y="2055"/>
                </a:lnTo>
                <a:lnTo>
                  <a:pt x="327" y="2023"/>
                </a:lnTo>
                <a:lnTo>
                  <a:pt x="304" y="1985"/>
                </a:lnTo>
                <a:lnTo>
                  <a:pt x="332" y="1971"/>
                </a:lnTo>
                <a:lnTo>
                  <a:pt x="354" y="2008"/>
                </a:lnTo>
                <a:lnTo>
                  <a:pt x="382" y="2037"/>
                </a:lnTo>
                <a:lnTo>
                  <a:pt x="416" y="2060"/>
                </a:lnTo>
                <a:lnTo>
                  <a:pt x="452" y="2076"/>
                </a:lnTo>
                <a:lnTo>
                  <a:pt x="492" y="2084"/>
                </a:lnTo>
                <a:lnTo>
                  <a:pt x="533" y="2083"/>
                </a:lnTo>
                <a:lnTo>
                  <a:pt x="573" y="2074"/>
                </a:lnTo>
                <a:lnTo>
                  <a:pt x="543" y="2037"/>
                </a:lnTo>
                <a:lnTo>
                  <a:pt x="510" y="2008"/>
                </a:lnTo>
                <a:lnTo>
                  <a:pt x="536" y="1971"/>
                </a:lnTo>
                <a:lnTo>
                  <a:pt x="574" y="2004"/>
                </a:lnTo>
                <a:lnTo>
                  <a:pt x="606" y="2041"/>
                </a:lnTo>
                <a:lnTo>
                  <a:pt x="632" y="2084"/>
                </a:lnTo>
                <a:lnTo>
                  <a:pt x="651" y="2130"/>
                </a:lnTo>
                <a:lnTo>
                  <a:pt x="663" y="2180"/>
                </a:lnTo>
                <a:lnTo>
                  <a:pt x="667" y="2224"/>
                </a:lnTo>
                <a:lnTo>
                  <a:pt x="665" y="2267"/>
                </a:lnTo>
                <a:lnTo>
                  <a:pt x="658" y="2309"/>
                </a:lnTo>
                <a:lnTo>
                  <a:pt x="732" y="2344"/>
                </a:lnTo>
                <a:lnTo>
                  <a:pt x="796" y="2382"/>
                </a:lnTo>
                <a:lnTo>
                  <a:pt x="852" y="2421"/>
                </a:lnTo>
                <a:lnTo>
                  <a:pt x="899" y="2461"/>
                </a:lnTo>
                <a:lnTo>
                  <a:pt x="938" y="2499"/>
                </a:lnTo>
                <a:lnTo>
                  <a:pt x="969" y="2536"/>
                </a:lnTo>
                <a:lnTo>
                  <a:pt x="995" y="2569"/>
                </a:lnTo>
                <a:lnTo>
                  <a:pt x="1014" y="2597"/>
                </a:lnTo>
                <a:lnTo>
                  <a:pt x="1198" y="2523"/>
                </a:lnTo>
                <a:lnTo>
                  <a:pt x="1376" y="2443"/>
                </a:lnTo>
                <a:lnTo>
                  <a:pt x="1339" y="2435"/>
                </a:lnTo>
                <a:lnTo>
                  <a:pt x="1304" y="2421"/>
                </a:lnTo>
                <a:lnTo>
                  <a:pt x="1261" y="2398"/>
                </a:lnTo>
                <a:lnTo>
                  <a:pt x="1222" y="2370"/>
                </a:lnTo>
                <a:lnTo>
                  <a:pt x="1180" y="2382"/>
                </a:lnTo>
                <a:lnTo>
                  <a:pt x="1138" y="2388"/>
                </a:lnTo>
                <a:lnTo>
                  <a:pt x="1096" y="2382"/>
                </a:lnTo>
                <a:lnTo>
                  <a:pt x="1056" y="2372"/>
                </a:lnTo>
                <a:lnTo>
                  <a:pt x="1020" y="2353"/>
                </a:lnTo>
                <a:lnTo>
                  <a:pt x="985" y="2327"/>
                </a:lnTo>
                <a:lnTo>
                  <a:pt x="955" y="2295"/>
                </a:lnTo>
                <a:lnTo>
                  <a:pt x="932" y="2257"/>
                </a:lnTo>
                <a:lnTo>
                  <a:pt x="960" y="2243"/>
                </a:lnTo>
                <a:lnTo>
                  <a:pt x="983" y="2279"/>
                </a:lnTo>
                <a:lnTo>
                  <a:pt x="1011" y="2309"/>
                </a:lnTo>
                <a:lnTo>
                  <a:pt x="1044" y="2332"/>
                </a:lnTo>
                <a:lnTo>
                  <a:pt x="1081" y="2347"/>
                </a:lnTo>
                <a:lnTo>
                  <a:pt x="1119" y="2354"/>
                </a:lnTo>
                <a:lnTo>
                  <a:pt x="1159" y="2354"/>
                </a:lnTo>
                <a:lnTo>
                  <a:pt x="1200" y="2346"/>
                </a:lnTo>
                <a:lnTo>
                  <a:pt x="1173" y="2316"/>
                </a:lnTo>
                <a:lnTo>
                  <a:pt x="1152" y="2283"/>
                </a:lnTo>
                <a:lnTo>
                  <a:pt x="1137" y="2246"/>
                </a:lnTo>
                <a:lnTo>
                  <a:pt x="1177" y="2229"/>
                </a:lnTo>
                <a:lnTo>
                  <a:pt x="1196" y="2267"/>
                </a:lnTo>
                <a:lnTo>
                  <a:pt x="1220" y="2304"/>
                </a:lnTo>
                <a:lnTo>
                  <a:pt x="1250" y="2334"/>
                </a:lnTo>
                <a:lnTo>
                  <a:pt x="1283" y="2360"/>
                </a:lnTo>
                <a:lnTo>
                  <a:pt x="1322" y="2379"/>
                </a:lnTo>
                <a:lnTo>
                  <a:pt x="1360" y="2391"/>
                </a:lnTo>
                <a:lnTo>
                  <a:pt x="1400" y="2400"/>
                </a:lnTo>
                <a:lnTo>
                  <a:pt x="1439" y="2400"/>
                </a:lnTo>
                <a:lnTo>
                  <a:pt x="1479" y="2394"/>
                </a:lnTo>
                <a:lnTo>
                  <a:pt x="1584" y="2346"/>
                </a:lnTo>
                <a:lnTo>
                  <a:pt x="1648" y="2314"/>
                </a:lnTo>
                <a:lnTo>
                  <a:pt x="1713" y="2285"/>
                </a:lnTo>
                <a:lnTo>
                  <a:pt x="1681" y="2236"/>
                </a:lnTo>
                <a:lnTo>
                  <a:pt x="1655" y="2189"/>
                </a:lnTo>
                <a:lnTo>
                  <a:pt x="1633" y="2147"/>
                </a:lnTo>
                <a:lnTo>
                  <a:pt x="1605" y="2178"/>
                </a:lnTo>
                <a:lnTo>
                  <a:pt x="1571" y="2205"/>
                </a:lnTo>
                <a:lnTo>
                  <a:pt x="1535" y="2222"/>
                </a:lnTo>
                <a:lnTo>
                  <a:pt x="1496" y="2234"/>
                </a:lnTo>
                <a:lnTo>
                  <a:pt x="1456" y="2238"/>
                </a:lnTo>
                <a:lnTo>
                  <a:pt x="1416" y="2234"/>
                </a:lnTo>
                <a:lnTo>
                  <a:pt x="1374" y="2224"/>
                </a:lnTo>
                <a:lnTo>
                  <a:pt x="1336" y="2205"/>
                </a:lnTo>
                <a:lnTo>
                  <a:pt x="1351" y="2178"/>
                </a:lnTo>
                <a:lnTo>
                  <a:pt x="1386" y="2196"/>
                </a:lnTo>
                <a:lnTo>
                  <a:pt x="1423" y="2205"/>
                </a:lnTo>
                <a:lnTo>
                  <a:pt x="1461" y="2206"/>
                </a:lnTo>
                <a:lnTo>
                  <a:pt x="1498" y="2203"/>
                </a:lnTo>
                <a:lnTo>
                  <a:pt x="1533" y="2191"/>
                </a:lnTo>
                <a:lnTo>
                  <a:pt x="1564" y="2171"/>
                </a:lnTo>
                <a:lnTo>
                  <a:pt x="1594" y="2147"/>
                </a:lnTo>
                <a:lnTo>
                  <a:pt x="1619" y="2116"/>
                </a:lnTo>
                <a:lnTo>
                  <a:pt x="1606" y="2088"/>
                </a:lnTo>
                <a:lnTo>
                  <a:pt x="1596" y="2063"/>
                </a:lnTo>
                <a:lnTo>
                  <a:pt x="1570" y="2009"/>
                </a:lnTo>
                <a:lnTo>
                  <a:pt x="1502" y="2039"/>
                </a:lnTo>
                <a:lnTo>
                  <a:pt x="1432" y="2063"/>
                </a:lnTo>
                <a:lnTo>
                  <a:pt x="1362" y="2081"/>
                </a:lnTo>
                <a:lnTo>
                  <a:pt x="1294" y="2095"/>
                </a:lnTo>
                <a:lnTo>
                  <a:pt x="1226" y="2103"/>
                </a:lnTo>
                <a:lnTo>
                  <a:pt x="1159" y="2109"/>
                </a:lnTo>
                <a:lnTo>
                  <a:pt x="1095" y="2112"/>
                </a:lnTo>
                <a:lnTo>
                  <a:pt x="1035" y="2110"/>
                </a:lnTo>
                <a:lnTo>
                  <a:pt x="981" y="2109"/>
                </a:lnTo>
                <a:lnTo>
                  <a:pt x="932" y="2105"/>
                </a:lnTo>
                <a:lnTo>
                  <a:pt x="889" y="2100"/>
                </a:lnTo>
                <a:lnTo>
                  <a:pt x="854" y="2097"/>
                </a:lnTo>
                <a:lnTo>
                  <a:pt x="826" y="2091"/>
                </a:lnTo>
                <a:lnTo>
                  <a:pt x="807" y="2088"/>
                </a:lnTo>
                <a:lnTo>
                  <a:pt x="798" y="2086"/>
                </a:lnTo>
                <a:lnTo>
                  <a:pt x="817" y="1995"/>
                </a:lnTo>
                <a:lnTo>
                  <a:pt x="822" y="1997"/>
                </a:lnTo>
                <a:lnTo>
                  <a:pt x="838" y="1999"/>
                </a:lnTo>
                <a:lnTo>
                  <a:pt x="861" y="2004"/>
                </a:lnTo>
                <a:lnTo>
                  <a:pt x="892" y="2008"/>
                </a:lnTo>
                <a:lnTo>
                  <a:pt x="931" y="2011"/>
                </a:lnTo>
                <a:lnTo>
                  <a:pt x="974" y="2016"/>
                </a:lnTo>
                <a:lnTo>
                  <a:pt x="1023" y="2018"/>
                </a:lnTo>
                <a:lnTo>
                  <a:pt x="1077" y="2018"/>
                </a:lnTo>
                <a:lnTo>
                  <a:pt x="1135" y="2016"/>
                </a:lnTo>
                <a:lnTo>
                  <a:pt x="1196" y="2013"/>
                </a:lnTo>
                <a:lnTo>
                  <a:pt x="1165" y="1976"/>
                </a:lnTo>
                <a:lnTo>
                  <a:pt x="1131" y="1948"/>
                </a:lnTo>
                <a:lnTo>
                  <a:pt x="1096" y="1926"/>
                </a:lnTo>
                <a:lnTo>
                  <a:pt x="1058" y="1910"/>
                </a:lnTo>
                <a:lnTo>
                  <a:pt x="1016" y="1900"/>
                </a:lnTo>
                <a:lnTo>
                  <a:pt x="974" y="1896"/>
                </a:lnTo>
                <a:lnTo>
                  <a:pt x="974" y="1851"/>
                </a:lnTo>
                <a:lnTo>
                  <a:pt x="1023" y="1854"/>
                </a:lnTo>
                <a:lnTo>
                  <a:pt x="1072" y="1865"/>
                </a:lnTo>
                <a:lnTo>
                  <a:pt x="1116" y="1884"/>
                </a:lnTo>
                <a:lnTo>
                  <a:pt x="1158" y="1910"/>
                </a:lnTo>
                <a:lnTo>
                  <a:pt x="1196" y="1943"/>
                </a:lnTo>
                <a:lnTo>
                  <a:pt x="1222" y="1975"/>
                </a:lnTo>
                <a:lnTo>
                  <a:pt x="1245" y="2008"/>
                </a:lnTo>
                <a:lnTo>
                  <a:pt x="1318" y="1995"/>
                </a:lnTo>
                <a:lnTo>
                  <a:pt x="1392" y="1978"/>
                </a:lnTo>
                <a:lnTo>
                  <a:pt x="1463" y="1955"/>
                </a:lnTo>
                <a:lnTo>
                  <a:pt x="1533" y="1924"/>
                </a:lnTo>
                <a:lnTo>
                  <a:pt x="1477" y="1795"/>
                </a:lnTo>
                <a:lnTo>
                  <a:pt x="1442" y="1778"/>
                </a:lnTo>
                <a:lnTo>
                  <a:pt x="1406" y="1769"/>
                </a:lnTo>
                <a:lnTo>
                  <a:pt x="1367" y="1765"/>
                </a:lnTo>
                <a:lnTo>
                  <a:pt x="1330" y="1771"/>
                </a:lnTo>
                <a:lnTo>
                  <a:pt x="1294" y="1783"/>
                </a:lnTo>
                <a:lnTo>
                  <a:pt x="1259" y="1802"/>
                </a:lnTo>
                <a:lnTo>
                  <a:pt x="1229" y="1828"/>
                </a:lnTo>
                <a:lnTo>
                  <a:pt x="1208" y="1807"/>
                </a:lnTo>
                <a:lnTo>
                  <a:pt x="1243" y="1776"/>
                </a:lnTo>
                <a:lnTo>
                  <a:pt x="1283" y="1755"/>
                </a:lnTo>
                <a:lnTo>
                  <a:pt x="1325" y="1741"/>
                </a:lnTo>
                <a:lnTo>
                  <a:pt x="1369" y="1736"/>
                </a:lnTo>
                <a:lnTo>
                  <a:pt x="1413" y="1738"/>
                </a:lnTo>
                <a:lnTo>
                  <a:pt x="1454" y="1750"/>
                </a:lnTo>
                <a:lnTo>
                  <a:pt x="1409" y="1659"/>
                </a:lnTo>
                <a:lnTo>
                  <a:pt x="1362" y="1576"/>
                </a:lnTo>
                <a:lnTo>
                  <a:pt x="1297" y="1631"/>
                </a:lnTo>
                <a:lnTo>
                  <a:pt x="1227" y="1680"/>
                </a:lnTo>
                <a:lnTo>
                  <a:pt x="1156" y="1722"/>
                </a:lnTo>
                <a:lnTo>
                  <a:pt x="1081" y="1757"/>
                </a:lnTo>
                <a:lnTo>
                  <a:pt x="1004" y="1786"/>
                </a:lnTo>
                <a:lnTo>
                  <a:pt x="925" y="1811"/>
                </a:lnTo>
                <a:lnTo>
                  <a:pt x="845" y="1828"/>
                </a:lnTo>
                <a:lnTo>
                  <a:pt x="810" y="1846"/>
                </a:lnTo>
                <a:lnTo>
                  <a:pt x="779" y="1868"/>
                </a:lnTo>
                <a:lnTo>
                  <a:pt x="753" y="1898"/>
                </a:lnTo>
                <a:lnTo>
                  <a:pt x="733" y="1931"/>
                </a:lnTo>
                <a:lnTo>
                  <a:pt x="719" y="1968"/>
                </a:lnTo>
                <a:lnTo>
                  <a:pt x="714" y="2008"/>
                </a:lnTo>
                <a:lnTo>
                  <a:pt x="716" y="2049"/>
                </a:lnTo>
                <a:lnTo>
                  <a:pt x="686" y="2053"/>
                </a:lnTo>
                <a:lnTo>
                  <a:pt x="684" y="2004"/>
                </a:lnTo>
                <a:lnTo>
                  <a:pt x="693" y="1957"/>
                </a:lnTo>
                <a:lnTo>
                  <a:pt x="709" y="1915"/>
                </a:lnTo>
                <a:lnTo>
                  <a:pt x="733" y="1875"/>
                </a:lnTo>
                <a:lnTo>
                  <a:pt x="763" y="1842"/>
                </a:lnTo>
                <a:lnTo>
                  <a:pt x="646" y="1854"/>
                </a:lnTo>
                <a:lnTo>
                  <a:pt x="531" y="1860"/>
                </a:lnTo>
                <a:lnTo>
                  <a:pt x="423" y="1858"/>
                </a:lnTo>
                <a:lnTo>
                  <a:pt x="320" y="1851"/>
                </a:lnTo>
                <a:lnTo>
                  <a:pt x="229" y="1842"/>
                </a:lnTo>
                <a:lnTo>
                  <a:pt x="196" y="1872"/>
                </a:lnTo>
                <a:lnTo>
                  <a:pt x="157" y="1894"/>
                </a:lnTo>
                <a:lnTo>
                  <a:pt x="117" y="1908"/>
                </a:lnTo>
                <a:lnTo>
                  <a:pt x="73" y="1915"/>
                </a:lnTo>
                <a:lnTo>
                  <a:pt x="30" y="1914"/>
                </a:lnTo>
                <a:lnTo>
                  <a:pt x="33" y="1898"/>
                </a:lnTo>
                <a:lnTo>
                  <a:pt x="37" y="1884"/>
                </a:lnTo>
                <a:lnTo>
                  <a:pt x="79" y="1884"/>
                </a:lnTo>
                <a:lnTo>
                  <a:pt x="119" y="1877"/>
                </a:lnTo>
                <a:lnTo>
                  <a:pt x="157" y="1861"/>
                </a:lnTo>
                <a:lnTo>
                  <a:pt x="190" y="1837"/>
                </a:lnTo>
                <a:lnTo>
                  <a:pt x="136" y="1828"/>
                </a:lnTo>
                <a:lnTo>
                  <a:pt x="91" y="1819"/>
                </a:lnTo>
                <a:lnTo>
                  <a:pt x="52" y="1812"/>
                </a:lnTo>
                <a:lnTo>
                  <a:pt x="68" y="1753"/>
                </a:lnTo>
                <a:lnTo>
                  <a:pt x="86" y="1694"/>
                </a:lnTo>
                <a:lnTo>
                  <a:pt x="180" y="1710"/>
                </a:lnTo>
                <a:lnTo>
                  <a:pt x="243" y="1718"/>
                </a:lnTo>
                <a:lnTo>
                  <a:pt x="313" y="1725"/>
                </a:lnTo>
                <a:lnTo>
                  <a:pt x="388" y="1731"/>
                </a:lnTo>
                <a:lnTo>
                  <a:pt x="386" y="1685"/>
                </a:lnTo>
                <a:lnTo>
                  <a:pt x="375" y="1642"/>
                </a:lnTo>
                <a:lnTo>
                  <a:pt x="360" y="1600"/>
                </a:lnTo>
                <a:lnTo>
                  <a:pt x="335" y="1560"/>
                </a:lnTo>
                <a:lnTo>
                  <a:pt x="327" y="1548"/>
                </a:lnTo>
                <a:lnTo>
                  <a:pt x="316" y="1535"/>
                </a:lnTo>
                <a:lnTo>
                  <a:pt x="286" y="1558"/>
                </a:lnTo>
                <a:lnTo>
                  <a:pt x="253" y="1574"/>
                </a:lnTo>
                <a:lnTo>
                  <a:pt x="218" y="1586"/>
                </a:lnTo>
                <a:lnTo>
                  <a:pt x="182" y="1591"/>
                </a:lnTo>
                <a:lnTo>
                  <a:pt x="152" y="1591"/>
                </a:lnTo>
                <a:lnTo>
                  <a:pt x="124" y="1586"/>
                </a:lnTo>
                <a:lnTo>
                  <a:pt x="134" y="1558"/>
                </a:lnTo>
                <a:lnTo>
                  <a:pt x="157" y="1560"/>
                </a:lnTo>
                <a:lnTo>
                  <a:pt x="180" y="1560"/>
                </a:lnTo>
                <a:lnTo>
                  <a:pt x="222" y="1553"/>
                </a:lnTo>
                <a:lnTo>
                  <a:pt x="258" y="1537"/>
                </a:lnTo>
                <a:lnTo>
                  <a:pt x="293" y="1513"/>
                </a:lnTo>
                <a:lnTo>
                  <a:pt x="260" y="1487"/>
                </a:lnTo>
                <a:lnTo>
                  <a:pt x="222" y="1467"/>
                </a:lnTo>
                <a:lnTo>
                  <a:pt x="180" y="1455"/>
                </a:lnTo>
                <a:lnTo>
                  <a:pt x="201" y="1412"/>
                </a:lnTo>
                <a:lnTo>
                  <a:pt x="250" y="1431"/>
                </a:lnTo>
                <a:lnTo>
                  <a:pt x="297" y="1457"/>
                </a:lnTo>
                <a:lnTo>
                  <a:pt x="337" y="1490"/>
                </a:lnTo>
                <a:lnTo>
                  <a:pt x="372" y="1532"/>
                </a:lnTo>
                <a:lnTo>
                  <a:pt x="396" y="1574"/>
                </a:lnTo>
                <a:lnTo>
                  <a:pt x="416" y="1617"/>
                </a:lnTo>
                <a:lnTo>
                  <a:pt x="443" y="1586"/>
                </a:lnTo>
                <a:lnTo>
                  <a:pt x="464" y="1548"/>
                </a:lnTo>
                <a:lnTo>
                  <a:pt x="477" y="1506"/>
                </a:lnTo>
                <a:lnTo>
                  <a:pt x="480" y="1461"/>
                </a:lnTo>
                <a:lnTo>
                  <a:pt x="512" y="1461"/>
                </a:lnTo>
                <a:lnTo>
                  <a:pt x="508" y="1504"/>
                </a:lnTo>
                <a:lnTo>
                  <a:pt x="498" y="1546"/>
                </a:lnTo>
                <a:lnTo>
                  <a:pt x="478" y="1586"/>
                </a:lnTo>
                <a:lnTo>
                  <a:pt x="454" y="1619"/>
                </a:lnTo>
                <a:lnTo>
                  <a:pt x="424" y="1649"/>
                </a:lnTo>
                <a:lnTo>
                  <a:pt x="431" y="1691"/>
                </a:lnTo>
                <a:lnTo>
                  <a:pt x="433" y="1734"/>
                </a:lnTo>
                <a:lnTo>
                  <a:pt x="508" y="1736"/>
                </a:lnTo>
                <a:lnTo>
                  <a:pt x="587" y="1732"/>
                </a:lnTo>
                <a:lnTo>
                  <a:pt x="669" y="1727"/>
                </a:lnTo>
                <a:lnTo>
                  <a:pt x="658" y="1657"/>
                </a:lnTo>
                <a:lnTo>
                  <a:pt x="641" y="1593"/>
                </a:lnTo>
                <a:lnTo>
                  <a:pt x="618" y="1537"/>
                </a:lnTo>
                <a:lnTo>
                  <a:pt x="590" y="1485"/>
                </a:lnTo>
                <a:lnTo>
                  <a:pt x="560" y="1440"/>
                </a:lnTo>
                <a:lnTo>
                  <a:pt x="527" y="1398"/>
                </a:lnTo>
                <a:lnTo>
                  <a:pt x="491" y="1363"/>
                </a:lnTo>
                <a:lnTo>
                  <a:pt x="454" y="1332"/>
                </a:lnTo>
                <a:lnTo>
                  <a:pt x="423" y="1347"/>
                </a:lnTo>
                <a:lnTo>
                  <a:pt x="388" y="1358"/>
                </a:lnTo>
                <a:lnTo>
                  <a:pt x="353" y="1363"/>
                </a:lnTo>
                <a:lnTo>
                  <a:pt x="314" y="1361"/>
                </a:lnTo>
                <a:lnTo>
                  <a:pt x="278" y="1354"/>
                </a:lnTo>
                <a:lnTo>
                  <a:pt x="241" y="1340"/>
                </a:lnTo>
                <a:lnTo>
                  <a:pt x="255" y="1312"/>
                </a:lnTo>
                <a:lnTo>
                  <a:pt x="286" y="1325"/>
                </a:lnTo>
                <a:lnTo>
                  <a:pt x="318" y="1332"/>
                </a:lnTo>
                <a:lnTo>
                  <a:pt x="351" y="1332"/>
                </a:lnTo>
                <a:lnTo>
                  <a:pt x="389" y="1325"/>
                </a:lnTo>
                <a:lnTo>
                  <a:pt x="426" y="1312"/>
                </a:lnTo>
                <a:lnTo>
                  <a:pt x="381" y="1285"/>
                </a:lnTo>
                <a:lnTo>
                  <a:pt x="337" y="1262"/>
                </a:lnTo>
                <a:lnTo>
                  <a:pt x="299" y="1244"/>
                </a:lnTo>
                <a:lnTo>
                  <a:pt x="349" y="1168"/>
                </a:lnTo>
                <a:lnTo>
                  <a:pt x="393" y="1189"/>
                </a:lnTo>
                <a:lnTo>
                  <a:pt x="440" y="1213"/>
                </a:lnTo>
                <a:lnTo>
                  <a:pt x="487" y="1246"/>
                </a:lnTo>
                <a:lnTo>
                  <a:pt x="536" y="1283"/>
                </a:lnTo>
                <a:lnTo>
                  <a:pt x="583" y="1328"/>
                </a:lnTo>
                <a:lnTo>
                  <a:pt x="594" y="1286"/>
                </a:lnTo>
                <a:lnTo>
                  <a:pt x="599" y="1241"/>
                </a:lnTo>
                <a:lnTo>
                  <a:pt x="595" y="1197"/>
                </a:lnTo>
                <a:lnTo>
                  <a:pt x="587" y="1154"/>
                </a:lnTo>
                <a:lnTo>
                  <a:pt x="585" y="1149"/>
                </a:lnTo>
                <a:lnTo>
                  <a:pt x="581" y="1142"/>
                </a:lnTo>
                <a:lnTo>
                  <a:pt x="580" y="1135"/>
                </a:lnTo>
                <a:lnTo>
                  <a:pt x="545" y="1142"/>
                </a:lnTo>
                <a:lnTo>
                  <a:pt x="510" y="1145"/>
                </a:lnTo>
                <a:lnTo>
                  <a:pt x="468" y="1140"/>
                </a:lnTo>
                <a:lnTo>
                  <a:pt x="430" y="1128"/>
                </a:lnTo>
                <a:lnTo>
                  <a:pt x="393" y="1107"/>
                </a:lnTo>
                <a:lnTo>
                  <a:pt x="398" y="1100"/>
                </a:lnTo>
                <a:lnTo>
                  <a:pt x="405" y="1091"/>
                </a:lnTo>
                <a:lnTo>
                  <a:pt x="410" y="1082"/>
                </a:lnTo>
                <a:lnTo>
                  <a:pt x="442" y="1098"/>
                </a:lnTo>
                <a:lnTo>
                  <a:pt x="475" y="1109"/>
                </a:lnTo>
                <a:lnTo>
                  <a:pt x="510" y="1114"/>
                </a:lnTo>
                <a:lnTo>
                  <a:pt x="538" y="1112"/>
                </a:lnTo>
                <a:lnTo>
                  <a:pt x="566" y="1107"/>
                </a:lnTo>
                <a:lnTo>
                  <a:pt x="541" y="1067"/>
                </a:lnTo>
                <a:lnTo>
                  <a:pt x="512" y="1034"/>
                </a:lnTo>
                <a:lnTo>
                  <a:pt x="475" y="1006"/>
                </a:lnTo>
                <a:lnTo>
                  <a:pt x="505" y="971"/>
                </a:lnTo>
                <a:lnTo>
                  <a:pt x="547" y="1004"/>
                </a:lnTo>
                <a:lnTo>
                  <a:pt x="581" y="1044"/>
                </a:lnTo>
                <a:lnTo>
                  <a:pt x="609" y="1089"/>
                </a:lnTo>
                <a:lnTo>
                  <a:pt x="629" y="1140"/>
                </a:lnTo>
                <a:lnTo>
                  <a:pt x="641" y="1197"/>
                </a:lnTo>
                <a:lnTo>
                  <a:pt x="643" y="1255"/>
                </a:lnTo>
                <a:lnTo>
                  <a:pt x="636" y="1312"/>
                </a:lnTo>
                <a:lnTo>
                  <a:pt x="618" y="1366"/>
                </a:lnTo>
                <a:lnTo>
                  <a:pt x="651" y="1412"/>
                </a:lnTo>
                <a:lnTo>
                  <a:pt x="681" y="1462"/>
                </a:lnTo>
                <a:lnTo>
                  <a:pt x="707" y="1518"/>
                </a:lnTo>
                <a:lnTo>
                  <a:pt x="730" y="1579"/>
                </a:lnTo>
                <a:lnTo>
                  <a:pt x="747" y="1645"/>
                </a:lnTo>
                <a:lnTo>
                  <a:pt x="758" y="1717"/>
                </a:lnTo>
                <a:lnTo>
                  <a:pt x="854" y="1699"/>
                </a:lnTo>
                <a:lnTo>
                  <a:pt x="946" y="1673"/>
                </a:lnTo>
                <a:lnTo>
                  <a:pt x="1039" y="1640"/>
                </a:lnTo>
                <a:lnTo>
                  <a:pt x="1028" y="1596"/>
                </a:lnTo>
                <a:lnTo>
                  <a:pt x="1011" y="1556"/>
                </a:lnTo>
                <a:lnTo>
                  <a:pt x="987" y="1518"/>
                </a:lnTo>
                <a:lnTo>
                  <a:pt x="957" y="1483"/>
                </a:lnTo>
                <a:lnTo>
                  <a:pt x="924" y="1457"/>
                </a:lnTo>
                <a:lnTo>
                  <a:pt x="887" y="1436"/>
                </a:lnTo>
                <a:lnTo>
                  <a:pt x="849" y="1420"/>
                </a:lnTo>
                <a:lnTo>
                  <a:pt x="807" y="1412"/>
                </a:lnTo>
                <a:lnTo>
                  <a:pt x="765" y="1410"/>
                </a:lnTo>
                <a:lnTo>
                  <a:pt x="763" y="1365"/>
                </a:lnTo>
                <a:lnTo>
                  <a:pt x="807" y="1366"/>
                </a:lnTo>
                <a:lnTo>
                  <a:pt x="849" y="1373"/>
                </a:lnTo>
                <a:lnTo>
                  <a:pt x="864" y="1333"/>
                </a:lnTo>
                <a:lnTo>
                  <a:pt x="871" y="1291"/>
                </a:lnTo>
                <a:lnTo>
                  <a:pt x="870" y="1250"/>
                </a:lnTo>
                <a:lnTo>
                  <a:pt x="861" y="1210"/>
                </a:lnTo>
                <a:lnTo>
                  <a:pt x="843" y="1171"/>
                </a:lnTo>
                <a:lnTo>
                  <a:pt x="819" y="1136"/>
                </a:lnTo>
                <a:lnTo>
                  <a:pt x="786" y="1109"/>
                </a:lnTo>
                <a:lnTo>
                  <a:pt x="803" y="1084"/>
                </a:lnTo>
                <a:lnTo>
                  <a:pt x="836" y="1112"/>
                </a:lnTo>
                <a:lnTo>
                  <a:pt x="863" y="1143"/>
                </a:lnTo>
                <a:lnTo>
                  <a:pt x="882" y="1180"/>
                </a:lnTo>
                <a:lnTo>
                  <a:pt x="896" y="1220"/>
                </a:lnTo>
                <a:lnTo>
                  <a:pt x="901" y="1260"/>
                </a:lnTo>
                <a:lnTo>
                  <a:pt x="901" y="1302"/>
                </a:lnTo>
                <a:lnTo>
                  <a:pt x="894" y="1342"/>
                </a:lnTo>
                <a:lnTo>
                  <a:pt x="878" y="1382"/>
                </a:lnTo>
                <a:lnTo>
                  <a:pt x="917" y="1400"/>
                </a:lnTo>
                <a:lnTo>
                  <a:pt x="953" y="1422"/>
                </a:lnTo>
                <a:lnTo>
                  <a:pt x="988" y="1450"/>
                </a:lnTo>
                <a:lnTo>
                  <a:pt x="1021" y="1488"/>
                </a:lnTo>
                <a:lnTo>
                  <a:pt x="1048" y="1528"/>
                </a:lnTo>
                <a:lnTo>
                  <a:pt x="1069" y="1574"/>
                </a:lnTo>
                <a:lnTo>
                  <a:pt x="1081" y="1623"/>
                </a:lnTo>
                <a:lnTo>
                  <a:pt x="1138" y="1591"/>
                </a:lnTo>
                <a:lnTo>
                  <a:pt x="1194" y="1556"/>
                </a:lnTo>
                <a:lnTo>
                  <a:pt x="1247" y="1515"/>
                </a:lnTo>
                <a:lnTo>
                  <a:pt x="1296" y="1469"/>
                </a:lnTo>
                <a:lnTo>
                  <a:pt x="1264" y="1424"/>
                </a:lnTo>
                <a:lnTo>
                  <a:pt x="1234" y="1380"/>
                </a:lnTo>
                <a:lnTo>
                  <a:pt x="1193" y="1393"/>
                </a:lnTo>
                <a:lnTo>
                  <a:pt x="1152" y="1396"/>
                </a:lnTo>
                <a:lnTo>
                  <a:pt x="1110" y="1391"/>
                </a:lnTo>
                <a:lnTo>
                  <a:pt x="1072" y="1380"/>
                </a:lnTo>
                <a:lnTo>
                  <a:pt x="1035" y="1361"/>
                </a:lnTo>
                <a:lnTo>
                  <a:pt x="1002" y="1337"/>
                </a:lnTo>
                <a:lnTo>
                  <a:pt x="974" y="1305"/>
                </a:lnTo>
                <a:lnTo>
                  <a:pt x="952" y="1267"/>
                </a:lnTo>
                <a:lnTo>
                  <a:pt x="978" y="1253"/>
                </a:lnTo>
                <a:lnTo>
                  <a:pt x="1000" y="1290"/>
                </a:lnTo>
                <a:lnTo>
                  <a:pt x="1028" y="1318"/>
                </a:lnTo>
                <a:lnTo>
                  <a:pt x="1062" y="1340"/>
                </a:lnTo>
                <a:lnTo>
                  <a:pt x="1098" y="1356"/>
                </a:lnTo>
                <a:lnTo>
                  <a:pt x="1137" y="1365"/>
                </a:lnTo>
                <a:lnTo>
                  <a:pt x="1175" y="1365"/>
                </a:lnTo>
                <a:lnTo>
                  <a:pt x="1215" y="1356"/>
                </a:lnTo>
                <a:lnTo>
                  <a:pt x="1147" y="1269"/>
                </a:lnTo>
                <a:lnTo>
                  <a:pt x="1079" y="1192"/>
                </a:lnTo>
                <a:lnTo>
                  <a:pt x="1014" y="1126"/>
                </a:lnTo>
                <a:lnTo>
                  <a:pt x="952" y="1070"/>
                </a:lnTo>
                <a:lnTo>
                  <a:pt x="894" y="1021"/>
                </a:lnTo>
                <a:lnTo>
                  <a:pt x="831" y="973"/>
                </a:lnTo>
                <a:lnTo>
                  <a:pt x="772" y="933"/>
                </a:lnTo>
                <a:lnTo>
                  <a:pt x="735" y="948"/>
                </a:lnTo>
                <a:lnTo>
                  <a:pt x="697" y="957"/>
                </a:lnTo>
                <a:lnTo>
                  <a:pt x="658" y="959"/>
                </a:lnTo>
                <a:lnTo>
                  <a:pt x="618" y="953"/>
                </a:lnTo>
                <a:lnTo>
                  <a:pt x="581" y="941"/>
                </a:lnTo>
                <a:lnTo>
                  <a:pt x="547" y="924"/>
                </a:lnTo>
                <a:lnTo>
                  <a:pt x="557" y="912"/>
                </a:lnTo>
                <a:lnTo>
                  <a:pt x="569" y="901"/>
                </a:lnTo>
                <a:lnTo>
                  <a:pt x="597" y="915"/>
                </a:lnTo>
                <a:lnTo>
                  <a:pt x="629" y="924"/>
                </a:lnTo>
                <a:lnTo>
                  <a:pt x="660" y="929"/>
                </a:lnTo>
                <a:lnTo>
                  <a:pt x="693" y="927"/>
                </a:lnTo>
                <a:lnTo>
                  <a:pt x="716" y="922"/>
                </a:lnTo>
                <a:lnTo>
                  <a:pt x="740" y="913"/>
                </a:lnTo>
                <a:lnTo>
                  <a:pt x="695" y="887"/>
                </a:lnTo>
                <a:lnTo>
                  <a:pt x="655" y="866"/>
                </a:lnTo>
                <a:lnTo>
                  <a:pt x="620" y="849"/>
                </a:lnTo>
                <a:lnTo>
                  <a:pt x="667" y="804"/>
                </a:lnTo>
                <a:lnTo>
                  <a:pt x="716" y="760"/>
                </a:lnTo>
                <a:lnTo>
                  <a:pt x="770" y="788"/>
                </a:lnTo>
                <a:lnTo>
                  <a:pt x="829" y="824"/>
                </a:lnTo>
                <a:lnTo>
                  <a:pt x="896" y="870"/>
                </a:lnTo>
                <a:lnTo>
                  <a:pt x="966" y="922"/>
                </a:lnTo>
                <a:lnTo>
                  <a:pt x="981" y="875"/>
                </a:lnTo>
                <a:lnTo>
                  <a:pt x="988" y="826"/>
                </a:lnTo>
                <a:lnTo>
                  <a:pt x="987" y="776"/>
                </a:lnTo>
                <a:lnTo>
                  <a:pt x="985" y="760"/>
                </a:lnTo>
                <a:lnTo>
                  <a:pt x="981" y="744"/>
                </a:lnTo>
                <a:lnTo>
                  <a:pt x="939" y="748"/>
                </a:lnTo>
                <a:lnTo>
                  <a:pt x="897" y="743"/>
                </a:lnTo>
                <a:lnTo>
                  <a:pt x="861" y="730"/>
                </a:lnTo>
                <a:lnTo>
                  <a:pt x="826" y="715"/>
                </a:lnTo>
                <a:lnTo>
                  <a:pt x="796" y="692"/>
                </a:lnTo>
                <a:lnTo>
                  <a:pt x="821" y="671"/>
                </a:lnTo>
                <a:lnTo>
                  <a:pt x="845" y="690"/>
                </a:lnTo>
                <a:lnTo>
                  <a:pt x="873" y="704"/>
                </a:lnTo>
                <a:lnTo>
                  <a:pt x="903" y="713"/>
                </a:lnTo>
                <a:lnTo>
                  <a:pt x="938" y="716"/>
                </a:lnTo>
                <a:lnTo>
                  <a:pt x="973" y="715"/>
                </a:lnTo>
                <a:lnTo>
                  <a:pt x="955" y="676"/>
                </a:lnTo>
                <a:lnTo>
                  <a:pt x="932" y="640"/>
                </a:lnTo>
                <a:lnTo>
                  <a:pt x="904" y="608"/>
                </a:lnTo>
                <a:lnTo>
                  <a:pt x="941" y="581"/>
                </a:lnTo>
                <a:lnTo>
                  <a:pt x="976" y="621"/>
                </a:lnTo>
                <a:lnTo>
                  <a:pt x="1002" y="668"/>
                </a:lnTo>
                <a:lnTo>
                  <a:pt x="1021" y="716"/>
                </a:lnTo>
                <a:lnTo>
                  <a:pt x="1032" y="770"/>
                </a:lnTo>
                <a:lnTo>
                  <a:pt x="1034" y="818"/>
                </a:lnTo>
                <a:lnTo>
                  <a:pt x="1030" y="863"/>
                </a:lnTo>
                <a:lnTo>
                  <a:pt x="1020" y="908"/>
                </a:lnTo>
                <a:lnTo>
                  <a:pt x="1002" y="950"/>
                </a:lnTo>
                <a:lnTo>
                  <a:pt x="1058" y="999"/>
                </a:lnTo>
                <a:lnTo>
                  <a:pt x="1114" y="1053"/>
                </a:lnTo>
                <a:lnTo>
                  <a:pt x="1172" y="1112"/>
                </a:lnTo>
                <a:lnTo>
                  <a:pt x="1187" y="1075"/>
                </a:lnTo>
                <a:lnTo>
                  <a:pt x="1196" y="1035"/>
                </a:lnTo>
                <a:lnTo>
                  <a:pt x="1200" y="994"/>
                </a:lnTo>
                <a:lnTo>
                  <a:pt x="1198" y="950"/>
                </a:lnTo>
                <a:lnTo>
                  <a:pt x="1189" y="908"/>
                </a:lnTo>
                <a:lnTo>
                  <a:pt x="1173" y="868"/>
                </a:lnTo>
                <a:lnTo>
                  <a:pt x="1152" y="831"/>
                </a:lnTo>
                <a:lnTo>
                  <a:pt x="1126" y="797"/>
                </a:lnTo>
                <a:lnTo>
                  <a:pt x="1159" y="765"/>
                </a:lnTo>
                <a:lnTo>
                  <a:pt x="1191" y="805"/>
                </a:lnTo>
                <a:lnTo>
                  <a:pt x="1215" y="849"/>
                </a:lnTo>
                <a:lnTo>
                  <a:pt x="1233" y="896"/>
                </a:lnTo>
                <a:lnTo>
                  <a:pt x="1241" y="945"/>
                </a:lnTo>
                <a:lnTo>
                  <a:pt x="1245" y="995"/>
                </a:lnTo>
                <a:lnTo>
                  <a:pt x="1240" y="1049"/>
                </a:lnTo>
                <a:lnTo>
                  <a:pt x="1226" y="1100"/>
                </a:lnTo>
                <a:lnTo>
                  <a:pt x="1203" y="1149"/>
                </a:lnTo>
                <a:lnTo>
                  <a:pt x="1269" y="1227"/>
                </a:lnTo>
                <a:lnTo>
                  <a:pt x="1336" y="1314"/>
                </a:lnTo>
                <a:lnTo>
                  <a:pt x="1402" y="1410"/>
                </a:lnTo>
                <a:lnTo>
                  <a:pt x="1467" y="1515"/>
                </a:lnTo>
                <a:lnTo>
                  <a:pt x="1530" y="1630"/>
                </a:lnTo>
                <a:lnTo>
                  <a:pt x="1591" y="1753"/>
                </a:lnTo>
                <a:lnTo>
                  <a:pt x="1648" y="1887"/>
                </a:lnTo>
                <a:lnTo>
                  <a:pt x="1690" y="1982"/>
                </a:lnTo>
                <a:lnTo>
                  <a:pt x="1734" y="2070"/>
                </a:lnTo>
                <a:lnTo>
                  <a:pt x="1784" y="2152"/>
                </a:lnTo>
                <a:lnTo>
                  <a:pt x="1837" y="2227"/>
                </a:lnTo>
                <a:lnTo>
                  <a:pt x="1917" y="2191"/>
                </a:lnTo>
                <a:lnTo>
                  <a:pt x="1997" y="2161"/>
                </a:lnTo>
                <a:lnTo>
                  <a:pt x="2074" y="2140"/>
                </a:lnTo>
                <a:lnTo>
                  <a:pt x="2146" y="2128"/>
                </a:lnTo>
                <a:lnTo>
                  <a:pt x="2216" y="2123"/>
                </a:lnTo>
                <a:lnTo>
                  <a:pt x="2280" y="2124"/>
                </a:lnTo>
                <a:lnTo>
                  <a:pt x="2341" y="2133"/>
                </a:lnTo>
                <a:lnTo>
                  <a:pt x="2399" y="2145"/>
                </a:lnTo>
                <a:lnTo>
                  <a:pt x="2451" y="2163"/>
                </a:lnTo>
                <a:lnTo>
                  <a:pt x="2430" y="2124"/>
                </a:lnTo>
                <a:lnTo>
                  <a:pt x="2416" y="2084"/>
                </a:lnTo>
                <a:lnTo>
                  <a:pt x="2411" y="2041"/>
                </a:lnTo>
                <a:lnTo>
                  <a:pt x="2411" y="1997"/>
                </a:lnTo>
                <a:lnTo>
                  <a:pt x="2422" y="1955"/>
                </a:lnTo>
                <a:lnTo>
                  <a:pt x="2439" y="1914"/>
                </a:lnTo>
                <a:lnTo>
                  <a:pt x="2465" y="1927"/>
                </a:lnTo>
                <a:lnTo>
                  <a:pt x="2448" y="1968"/>
                </a:lnTo>
                <a:lnTo>
                  <a:pt x="2441" y="2011"/>
                </a:lnTo>
                <a:lnTo>
                  <a:pt x="2441" y="2053"/>
                </a:lnTo>
                <a:lnTo>
                  <a:pt x="2451" y="2093"/>
                </a:lnTo>
                <a:lnTo>
                  <a:pt x="2469" y="2131"/>
                </a:lnTo>
                <a:lnTo>
                  <a:pt x="2493" y="2166"/>
                </a:lnTo>
                <a:lnTo>
                  <a:pt x="2525" y="2194"/>
                </a:lnTo>
                <a:lnTo>
                  <a:pt x="2563" y="2215"/>
                </a:lnTo>
                <a:lnTo>
                  <a:pt x="2596" y="2238"/>
                </a:lnTo>
                <a:lnTo>
                  <a:pt x="2640" y="2269"/>
                </a:lnTo>
                <a:lnTo>
                  <a:pt x="2631" y="2158"/>
                </a:lnTo>
                <a:lnTo>
                  <a:pt x="2619" y="2055"/>
                </a:lnTo>
                <a:lnTo>
                  <a:pt x="2605" y="1962"/>
                </a:lnTo>
                <a:lnTo>
                  <a:pt x="2589" y="1877"/>
                </a:lnTo>
                <a:lnTo>
                  <a:pt x="2513" y="1872"/>
                </a:lnTo>
                <a:lnTo>
                  <a:pt x="2434" y="1863"/>
                </a:lnTo>
                <a:lnTo>
                  <a:pt x="2357" y="1847"/>
                </a:lnTo>
                <a:lnTo>
                  <a:pt x="2313" y="1882"/>
                </a:lnTo>
                <a:lnTo>
                  <a:pt x="2266" y="1908"/>
                </a:lnTo>
                <a:lnTo>
                  <a:pt x="2216" y="1926"/>
                </a:lnTo>
                <a:lnTo>
                  <a:pt x="2162" y="1933"/>
                </a:lnTo>
                <a:lnTo>
                  <a:pt x="2113" y="1933"/>
                </a:lnTo>
                <a:lnTo>
                  <a:pt x="2066" y="1924"/>
                </a:lnTo>
                <a:lnTo>
                  <a:pt x="2034" y="1954"/>
                </a:lnTo>
                <a:lnTo>
                  <a:pt x="1997" y="1978"/>
                </a:lnTo>
                <a:lnTo>
                  <a:pt x="1959" y="1994"/>
                </a:lnTo>
                <a:lnTo>
                  <a:pt x="1917" y="2002"/>
                </a:lnTo>
                <a:lnTo>
                  <a:pt x="1875" y="2002"/>
                </a:lnTo>
                <a:lnTo>
                  <a:pt x="1835" y="1995"/>
                </a:lnTo>
                <a:lnTo>
                  <a:pt x="1795" y="1980"/>
                </a:lnTo>
                <a:lnTo>
                  <a:pt x="1756" y="1955"/>
                </a:lnTo>
                <a:lnTo>
                  <a:pt x="1776" y="1931"/>
                </a:lnTo>
                <a:lnTo>
                  <a:pt x="1811" y="1954"/>
                </a:lnTo>
                <a:lnTo>
                  <a:pt x="1849" y="1966"/>
                </a:lnTo>
                <a:lnTo>
                  <a:pt x="1889" y="1971"/>
                </a:lnTo>
                <a:lnTo>
                  <a:pt x="1928" y="1969"/>
                </a:lnTo>
                <a:lnTo>
                  <a:pt x="1966" y="1959"/>
                </a:lnTo>
                <a:lnTo>
                  <a:pt x="2003" y="1940"/>
                </a:lnTo>
                <a:lnTo>
                  <a:pt x="2034" y="1914"/>
                </a:lnTo>
                <a:lnTo>
                  <a:pt x="1999" y="1898"/>
                </a:lnTo>
                <a:lnTo>
                  <a:pt x="1966" y="1879"/>
                </a:lnTo>
                <a:lnTo>
                  <a:pt x="1935" y="1853"/>
                </a:lnTo>
                <a:lnTo>
                  <a:pt x="1964" y="1819"/>
                </a:lnTo>
                <a:lnTo>
                  <a:pt x="1999" y="1846"/>
                </a:lnTo>
                <a:lnTo>
                  <a:pt x="2036" y="1867"/>
                </a:lnTo>
                <a:lnTo>
                  <a:pt x="2074" y="1880"/>
                </a:lnTo>
                <a:lnTo>
                  <a:pt x="2116" y="1887"/>
                </a:lnTo>
                <a:lnTo>
                  <a:pt x="2158" y="1887"/>
                </a:lnTo>
                <a:lnTo>
                  <a:pt x="2198" y="1882"/>
                </a:lnTo>
                <a:lnTo>
                  <a:pt x="2235" y="1870"/>
                </a:lnTo>
                <a:lnTo>
                  <a:pt x="2270" y="1854"/>
                </a:lnTo>
                <a:lnTo>
                  <a:pt x="2303" y="1832"/>
                </a:lnTo>
                <a:lnTo>
                  <a:pt x="2205" y="1800"/>
                </a:lnTo>
                <a:lnTo>
                  <a:pt x="2107" y="1758"/>
                </a:lnTo>
                <a:lnTo>
                  <a:pt x="2010" y="1710"/>
                </a:lnTo>
                <a:lnTo>
                  <a:pt x="1914" y="1650"/>
                </a:lnTo>
                <a:lnTo>
                  <a:pt x="1912" y="1650"/>
                </a:lnTo>
                <a:lnTo>
                  <a:pt x="1875" y="1675"/>
                </a:lnTo>
                <a:lnTo>
                  <a:pt x="1837" y="1692"/>
                </a:lnTo>
                <a:lnTo>
                  <a:pt x="1795" y="1701"/>
                </a:lnTo>
                <a:lnTo>
                  <a:pt x="1753" y="1701"/>
                </a:lnTo>
                <a:lnTo>
                  <a:pt x="1711" y="1694"/>
                </a:lnTo>
                <a:lnTo>
                  <a:pt x="1671" y="1678"/>
                </a:lnTo>
                <a:lnTo>
                  <a:pt x="1633" y="1654"/>
                </a:lnTo>
                <a:lnTo>
                  <a:pt x="1650" y="1630"/>
                </a:lnTo>
                <a:lnTo>
                  <a:pt x="1688" y="1652"/>
                </a:lnTo>
                <a:lnTo>
                  <a:pt x="1729" y="1666"/>
                </a:lnTo>
                <a:lnTo>
                  <a:pt x="1769" y="1671"/>
                </a:lnTo>
                <a:lnTo>
                  <a:pt x="1811" y="1666"/>
                </a:lnTo>
                <a:lnTo>
                  <a:pt x="1849" y="1654"/>
                </a:lnTo>
                <a:lnTo>
                  <a:pt x="1886" y="1633"/>
                </a:lnTo>
                <a:lnTo>
                  <a:pt x="1828" y="1591"/>
                </a:lnTo>
                <a:lnTo>
                  <a:pt x="1776" y="1551"/>
                </a:lnTo>
                <a:lnTo>
                  <a:pt x="1729" y="1511"/>
                </a:lnTo>
                <a:lnTo>
                  <a:pt x="1687" y="1474"/>
                </a:lnTo>
                <a:lnTo>
                  <a:pt x="1652" y="1441"/>
                </a:lnTo>
                <a:lnTo>
                  <a:pt x="1622" y="1413"/>
                </a:lnTo>
                <a:lnTo>
                  <a:pt x="1599" y="1389"/>
                </a:lnTo>
                <a:lnTo>
                  <a:pt x="1559" y="1391"/>
                </a:lnTo>
                <a:lnTo>
                  <a:pt x="1519" y="1386"/>
                </a:lnTo>
                <a:lnTo>
                  <a:pt x="1481" y="1375"/>
                </a:lnTo>
                <a:lnTo>
                  <a:pt x="1446" y="1356"/>
                </a:lnTo>
                <a:lnTo>
                  <a:pt x="1414" y="1332"/>
                </a:lnTo>
                <a:lnTo>
                  <a:pt x="1386" y="1300"/>
                </a:lnTo>
                <a:lnTo>
                  <a:pt x="1364" y="1264"/>
                </a:lnTo>
                <a:lnTo>
                  <a:pt x="1390" y="1250"/>
                </a:lnTo>
                <a:lnTo>
                  <a:pt x="1411" y="1283"/>
                </a:lnTo>
                <a:lnTo>
                  <a:pt x="1437" y="1311"/>
                </a:lnTo>
                <a:lnTo>
                  <a:pt x="1468" y="1333"/>
                </a:lnTo>
                <a:lnTo>
                  <a:pt x="1502" y="1349"/>
                </a:lnTo>
                <a:lnTo>
                  <a:pt x="1536" y="1359"/>
                </a:lnTo>
                <a:lnTo>
                  <a:pt x="1573" y="1361"/>
                </a:lnTo>
                <a:lnTo>
                  <a:pt x="1573" y="1359"/>
                </a:lnTo>
                <a:lnTo>
                  <a:pt x="1640" y="1298"/>
                </a:lnTo>
                <a:lnTo>
                  <a:pt x="1643" y="1302"/>
                </a:lnTo>
                <a:lnTo>
                  <a:pt x="1652" y="1312"/>
                </a:lnTo>
                <a:lnTo>
                  <a:pt x="1666" y="1328"/>
                </a:lnTo>
                <a:lnTo>
                  <a:pt x="1685" y="1349"/>
                </a:lnTo>
                <a:lnTo>
                  <a:pt x="1709" y="1372"/>
                </a:lnTo>
                <a:lnTo>
                  <a:pt x="1739" y="1400"/>
                </a:lnTo>
                <a:lnTo>
                  <a:pt x="1774" y="1429"/>
                </a:lnTo>
                <a:lnTo>
                  <a:pt x="1812" y="1462"/>
                </a:lnTo>
                <a:lnTo>
                  <a:pt x="1854" y="1495"/>
                </a:lnTo>
                <a:lnTo>
                  <a:pt x="1856" y="1459"/>
                </a:lnTo>
                <a:lnTo>
                  <a:pt x="1853" y="1422"/>
                </a:lnTo>
                <a:lnTo>
                  <a:pt x="1842" y="1387"/>
                </a:lnTo>
                <a:lnTo>
                  <a:pt x="1826" y="1354"/>
                </a:lnTo>
                <a:lnTo>
                  <a:pt x="1805" y="1326"/>
                </a:lnTo>
                <a:lnTo>
                  <a:pt x="1777" y="1300"/>
                </a:lnTo>
                <a:lnTo>
                  <a:pt x="1746" y="1279"/>
                </a:lnTo>
                <a:lnTo>
                  <a:pt x="1760" y="1251"/>
                </a:lnTo>
                <a:lnTo>
                  <a:pt x="1798" y="1276"/>
                </a:lnTo>
                <a:lnTo>
                  <a:pt x="1830" y="1307"/>
                </a:lnTo>
                <a:lnTo>
                  <a:pt x="1854" y="1344"/>
                </a:lnTo>
                <a:lnTo>
                  <a:pt x="1873" y="1384"/>
                </a:lnTo>
                <a:lnTo>
                  <a:pt x="1884" y="1426"/>
                </a:lnTo>
                <a:lnTo>
                  <a:pt x="1886" y="1471"/>
                </a:lnTo>
                <a:lnTo>
                  <a:pt x="1880" y="1515"/>
                </a:lnTo>
                <a:lnTo>
                  <a:pt x="1942" y="1558"/>
                </a:lnTo>
                <a:lnTo>
                  <a:pt x="2008" y="1600"/>
                </a:lnTo>
                <a:lnTo>
                  <a:pt x="2080" y="1642"/>
                </a:lnTo>
                <a:lnTo>
                  <a:pt x="2156" y="1678"/>
                </a:lnTo>
                <a:lnTo>
                  <a:pt x="2237" y="1713"/>
                </a:lnTo>
                <a:lnTo>
                  <a:pt x="2322" y="1741"/>
                </a:lnTo>
                <a:lnTo>
                  <a:pt x="2413" y="1764"/>
                </a:lnTo>
                <a:lnTo>
                  <a:pt x="2382" y="1732"/>
                </a:lnTo>
                <a:lnTo>
                  <a:pt x="2357" y="1697"/>
                </a:lnTo>
                <a:lnTo>
                  <a:pt x="2338" y="1656"/>
                </a:lnTo>
                <a:lnTo>
                  <a:pt x="2329" y="1610"/>
                </a:lnTo>
                <a:lnTo>
                  <a:pt x="2327" y="1563"/>
                </a:lnTo>
                <a:lnTo>
                  <a:pt x="2357" y="1567"/>
                </a:lnTo>
                <a:lnTo>
                  <a:pt x="2359" y="1609"/>
                </a:lnTo>
                <a:lnTo>
                  <a:pt x="2368" y="1649"/>
                </a:lnTo>
                <a:lnTo>
                  <a:pt x="2385" y="1687"/>
                </a:lnTo>
                <a:lnTo>
                  <a:pt x="2410" y="1718"/>
                </a:lnTo>
                <a:lnTo>
                  <a:pt x="2439" y="1746"/>
                </a:lnTo>
                <a:lnTo>
                  <a:pt x="2474" y="1767"/>
                </a:lnTo>
                <a:lnTo>
                  <a:pt x="2513" y="1779"/>
                </a:lnTo>
                <a:lnTo>
                  <a:pt x="2540" y="1783"/>
                </a:lnTo>
                <a:lnTo>
                  <a:pt x="2568" y="1785"/>
                </a:lnTo>
                <a:lnTo>
                  <a:pt x="2568" y="1779"/>
                </a:lnTo>
                <a:lnTo>
                  <a:pt x="2565" y="1772"/>
                </a:lnTo>
                <a:lnTo>
                  <a:pt x="2533" y="1708"/>
                </a:lnTo>
                <a:lnTo>
                  <a:pt x="2499" y="1650"/>
                </a:lnTo>
                <a:lnTo>
                  <a:pt x="2460" y="1600"/>
                </a:lnTo>
                <a:lnTo>
                  <a:pt x="2420" y="1555"/>
                </a:lnTo>
                <a:lnTo>
                  <a:pt x="2376" y="1513"/>
                </a:lnTo>
                <a:lnTo>
                  <a:pt x="2334" y="1478"/>
                </a:lnTo>
                <a:lnTo>
                  <a:pt x="2293" y="1497"/>
                </a:lnTo>
                <a:lnTo>
                  <a:pt x="2249" y="1509"/>
                </a:lnTo>
                <a:lnTo>
                  <a:pt x="2203" y="1516"/>
                </a:lnTo>
                <a:lnTo>
                  <a:pt x="2155" y="1516"/>
                </a:lnTo>
                <a:lnTo>
                  <a:pt x="2107" y="1508"/>
                </a:lnTo>
                <a:lnTo>
                  <a:pt x="2060" y="1490"/>
                </a:lnTo>
                <a:lnTo>
                  <a:pt x="2018" y="1467"/>
                </a:lnTo>
                <a:lnTo>
                  <a:pt x="1978" y="1436"/>
                </a:lnTo>
                <a:lnTo>
                  <a:pt x="2008" y="1401"/>
                </a:lnTo>
                <a:lnTo>
                  <a:pt x="2041" y="1427"/>
                </a:lnTo>
                <a:lnTo>
                  <a:pt x="2078" y="1448"/>
                </a:lnTo>
                <a:lnTo>
                  <a:pt x="2118" y="1462"/>
                </a:lnTo>
                <a:lnTo>
                  <a:pt x="2160" y="1469"/>
                </a:lnTo>
                <a:lnTo>
                  <a:pt x="2202" y="1471"/>
                </a:lnTo>
                <a:lnTo>
                  <a:pt x="2249" y="1462"/>
                </a:lnTo>
                <a:lnTo>
                  <a:pt x="2293" y="1448"/>
                </a:lnTo>
                <a:lnTo>
                  <a:pt x="2240" y="1415"/>
                </a:lnTo>
                <a:lnTo>
                  <a:pt x="2191" y="1389"/>
                </a:lnTo>
                <a:lnTo>
                  <a:pt x="2148" y="1370"/>
                </a:lnTo>
                <a:lnTo>
                  <a:pt x="2113" y="1356"/>
                </a:lnTo>
                <a:lnTo>
                  <a:pt x="2024" y="1330"/>
                </a:lnTo>
                <a:lnTo>
                  <a:pt x="1940" y="1300"/>
                </a:lnTo>
                <a:lnTo>
                  <a:pt x="1861" y="1265"/>
                </a:lnTo>
                <a:lnTo>
                  <a:pt x="1786" y="1229"/>
                </a:lnTo>
                <a:lnTo>
                  <a:pt x="1718" y="1189"/>
                </a:lnTo>
                <a:lnTo>
                  <a:pt x="1653" y="1147"/>
                </a:lnTo>
                <a:lnTo>
                  <a:pt x="1594" y="1103"/>
                </a:lnTo>
                <a:lnTo>
                  <a:pt x="1556" y="1117"/>
                </a:lnTo>
                <a:lnTo>
                  <a:pt x="1517" y="1122"/>
                </a:lnTo>
                <a:lnTo>
                  <a:pt x="1479" y="1122"/>
                </a:lnTo>
                <a:lnTo>
                  <a:pt x="1440" y="1115"/>
                </a:lnTo>
                <a:lnTo>
                  <a:pt x="1404" y="1102"/>
                </a:lnTo>
                <a:lnTo>
                  <a:pt x="1369" y="1081"/>
                </a:lnTo>
                <a:lnTo>
                  <a:pt x="1339" y="1054"/>
                </a:lnTo>
                <a:lnTo>
                  <a:pt x="1313" y="1021"/>
                </a:lnTo>
                <a:lnTo>
                  <a:pt x="1337" y="1004"/>
                </a:lnTo>
                <a:lnTo>
                  <a:pt x="1362" y="1035"/>
                </a:lnTo>
                <a:lnTo>
                  <a:pt x="1392" y="1060"/>
                </a:lnTo>
                <a:lnTo>
                  <a:pt x="1423" y="1077"/>
                </a:lnTo>
                <a:lnTo>
                  <a:pt x="1458" y="1088"/>
                </a:lnTo>
                <a:lnTo>
                  <a:pt x="1495" y="1093"/>
                </a:lnTo>
                <a:lnTo>
                  <a:pt x="1531" y="1091"/>
                </a:lnTo>
                <a:lnTo>
                  <a:pt x="1566" y="1081"/>
                </a:lnTo>
                <a:lnTo>
                  <a:pt x="1502" y="1025"/>
                </a:lnTo>
                <a:lnTo>
                  <a:pt x="1442" y="967"/>
                </a:lnTo>
                <a:lnTo>
                  <a:pt x="1390" y="912"/>
                </a:lnTo>
                <a:lnTo>
                  <a:pt x="1344" y="856"/>
                </a:lnTo>
                <a:lnTo>
                  <a:pt x="1296" y="791"/>
                </a:lnTo>
                <a:lnTo>
                  <a:pt x="1252" y="727"/>
                </a:lnTo>
                <a:lnTo>
                  <a:pt x="1215" y="666"/>
                </a:lnTo>
                <a:lnTo>
                  <a:pt x="1184" y="608"/>
                </a:lnTo>
                <a:lnTo>
                  <a:pt x="1151" y="608"/>
                </a:lnTo>
                <a:lnTo>
                  <a:pt x="1119" y="603"/>
                </a:lnTo>
                <a:lnTo>
                  <a:pt x="1086" y="594"/>
                </a:lnTo>
                <a:lnTo>
                  <a:pt x="1056" y="581"/>
                </a:lnTo>
                <a:lnTo>
                  <a:pt x="1028" y="561"/>
                </a:lnTo>
                <a:lnTo>
                  <a:pt x="1004" y="539"/>
                </a:lnTo>
                <a:lnTo>
                  <a:pt x="1016" y="530"/>
                </a:lnTo>
                <a:lnTo>
                  <a:pt x="1030" y="521"/>
                </a:lnTo>
                <a:lnTo>
                  <a:pt x="1058" y="544"/>
                </a:lnTo>
                <a:lnTo>
                  <a:pt x="1090" y="561"/>
                </a:lnTo>
                <a:lnTo>
                  <a:pt x="1124" y="574"/>
                </a:lnTo>
                <a:lnTo>
                  <a:pt x="1147" y="577"/>
                </a:lnTo>
                <a:lnTo>
                  <a:pt x="1168" y="577"/>
                </a:lnTo>
                <a:lnTo>
                  <a:pt x="1149" y="537"/>
                </a:lnTo>
                <a:lnTo>
                  <a:pt x="1133" y="499"/>
                </a:lnTo>
                <a:lnTo>
                  <a:pt x="1119" y="466"/>
                </a:lnTo>
                <a:lnTo>
                  <a:pt x="1172" y="434"/>
                </a:lnTo>
                <a:lnTo>
                  <a:pt x="1224" y="405"/>
                </a:lnTo>
                <a:lnTo>
                  <a:pt x="1238" y="439"/>
                </a:lnTo>
                <a:lnTo>
                  <a:pt x="1255" y="478"/>
                </a:lnTo>
                <a:lnTo>
                  <a:pt x="1276" y="521"/>
                </a:lnTo>
                <a:lnTo>
                  <a:pt x="1301" y="570"/>
                </a:lnTo>
                <a:lnTo>
                  <a:pt x="1329" y="621"/>
                </a:lnTo>
                <a:lnTo>
                  <a:pt x="1358" y="586"/>
                </a:lnTo>
                <a:lnTo>
                  <a:pt x="1381" y="547"/>
                </a:lnTo>
                <a:lnTo>
                  <a:pt x="1397" y="504"/>
                </a:lnTo>
                <a:lnTo>
                  <a:pt x="1404" y="478"/>
                </a:lnTo>
                <a:lnTo>
                  <a:pt x="1407" y="450"/>
                </a:lnTo>
                <a:lnTo>
                  <a:pt x="1371" y="441"/>
                </a:lnTo>
                <a:lnTo>
                  <a:pt x="1337" y="425"/>
                </a:lnTo>
                <a:lnTo>
                  <a:pt x="1306" y="403"/>
                </a:lnTo>
                <a:lnTo>
                  <a:pt x="1278" y="377"/>
                </a:lnTo>
                <a:lnTo>
                  <a:pt x="1306" y="363"/>
                </a:lnTo>
                <a:lnTo>
                  <a:pt x="1327" y="382"/>
                </a:lnTo>
                <a:lnTo>
                  <a:pt x="1351" y="398"/>
                </a:lnTo>
                <a:lnTo>
                  <a:pt x="1379" y="412"/>
                </a:lnTo>
                <a:lnTo>
                  <a:pt x="1409" y="420"/>
                </a:lnTo>
                <a:lnTo>
                  <a:pt x="1404" y="370"/>
                </a:lnTo>
                <a:lnTo>
                  <a:pt x="1390" y="321"/>
                </a:lnTo>
                <a:lnTo>
                  <a:pt x="1409" y="310"/>
                </a:lnTo>
                <a:lnTo>
                  <a:pt x="1430" y="302"/>
                </a:lnTo>
                <a:lnTo>
                  <a:pt x="1446" y="354"/>
                </a:lnTo>
                <a:lnTo>
                  <a:pt x="1453" y="408"/>
                </a:lnTo>
                <a:lnTo>
                  <a:pt x="1451" y="462"/>
                </a:lnTo>
                <a:lnTo>
                  <a:pt x="1440" y="516"/>
                </a:lnTo>
                <a:lnTo>
                  <a:pt x="1426" y="556"/>
                </a:lnTo>
                <a:lnTo>
                  <a:pt x="1406" y="594"/>
                </a:lnTo>
                <a:lnTo>
                  <a:pt x="1381" y="629"/>
                </a:lnTo>
                <a:lnTo>
                  <a:pt x="1353" y="661"/>
                </a:lnTo>
                <a:lnTo>
                  <a:pt x="1393" y="720"/>
                </a:lnTo>
                <a:lnTo>
                  <a:pt x="1440" y="781"/>
                </a:lnTo>
                <a:lnTo>
                  <a:pt x="1495" y="847"/>
                </a:lnTo>
                <a:lnTo>
                  <a:pt x="1556" y="910"/>
                </a:lnTo>
                <a:lnTo>
                  <a:pt x="1578" y="872"/>
                </a:lnTo>
                <a:lnTo>
                  <a:pt x="1596" y="833"/>
                </a:lnTo>
                <a:lnTo>
                  <a:pt x="1564" y="804"/>
                </a:lnTo>
                <a:lnTo>
                  <a:pt x="1540" y="769"/>
                </a:lnTo>
                <a:lnTo>
                  <a:pt x="1521" y="730"/>
                </a:lnTo>
                <a:lnTo>
                  <a:pt x="1509" y="690"/>
                </a:lnTo>
                <a:lnTo>
                  <a:pt x="1505" y="647"/>
                </a:lnTo>
                <a:lnTo>
                  <a:pt x="1509" y="603"/>
                </a:lnTo>
                <a:lnTo>
                  <a:pt x="1521" y="560"/>
                </a:lnTo>
                <a:lnTo>
                  <a:pt x="1549" y="572"/>
                </a:lnTo>
                <a:lnTo>
                  <a:pt x="1536" y="614"/>
                </a:lnTo>
                <a:lnTo>
                  <a:pt x="1535" y="657"/>
                </a:lnTo>
                <a:lnTo>
                  <a:pt x="1540" y="697"/>
                </a:lnTo>
                <a:lnTo>
                  <a:pt x="1556" y="737"/>
                </a:lnTo>
                <a:lnTo>
                  <a:pt x="1577" y="772"/>
                </a:lnTo>
                <a:lnTo>
                  <a:pt x="1606" y="802"/>
                </a:lnTo>
                <a:lnTo>
                  <a:pt x="1620" y="739"/>
                </a:lnTo>
                <a:lnTo>
                  <a:pt x="1627" y="676"/>
                </a:lnTo>
                <a:lnTo>
                  <a:pt x="1627" y="614"/>
                </a:lnTo>
                <a:lnTo>
                  <a:pt x="1620" y="551"/>
                </a:lnTo>
                <a:lnTo>
                  <a:pt x="1610" y="492"/>
                </a:lnTo>
                <a:lnTo>
                  <a:pt x="1596" y="434"/>
                </a:lnTo>
                <a:lnTo>
                  <a:pt x="1580" y="382"/>
                </a:lnTo>
                <a:lnTo>
                  <a:pt x="1563" y="333"/>
                </a:lnTo>
                <a:lnTo>
                  <a:pt x="1547" y="293"/>
                </a:lnTo>
                <a:lnTo>
                  <a:pt x="1531" y="258"/>
                </a:lnTo>
                <a:lnTo>
                  <a:pt x="1615" y="225"/>
                </a:lnTo>
                <a:lnTo>
                  <a:pt x="1633" y="265"/>
                </a:lnTo>
                <a:lnTo>
                  <a:pt x="1652" y="312"/>
                </a:lnTo>
                <a:lnTo>
                  <a:pt x="1671" y="366"/>
                </a:lnTo>
                <a:lnTo>
                  <a:pt x="1688" y="427"/>
                </a:lnTo>
                <a:lnTo>
                  <a:pt x="1702" y="492"/>
                </a:lnTo>
                <a:lnTo>
                  <a:pt x="1732" y="455"/>
                </a:lnTo>
                <a:lnTo>
                  <a:pt x="1755" y="413"/>
                </a:lnTo>
                <a:lnTo>
                  <a:pt x="1770" y="366"/>
                </a:lnTo>
                <a:lnTo>
                  <a:pt x="1777" y="317"/>
                </a:lnTo>
                <a:lnTo>
                  <a:pt x="1776" y="269"/>
                </a:lnTo>
                <a:lnTo>
                  <a:pt x="1767" y="223"/>
                </a:lnTo>
                <a:lnTo>
                  <a:pt x="1750" y="178"/>
                </a:lnTo>
                <a:lnTo>
                  <a:pt x="1770" y="171"/>
                </a:lnTo>
                <a:lnTo>
                  <a:pt x="1793" y="164"/>
                </a:lnTo>
                <a:lnTo>
                  <a:pt x="1811" y="215"/>
                </a:lnTo>
                <a:lnTo>
                  <a:pt x="1821" y="269"/>
                </a:lnTo>
                <a:lnTo>
                  <a:pt x="1821" y="323"/>
                </a:lnTo>
                <a:lnTo>
                  <a:pt x="1814" y="378"/>
                </a:lnTo>
                <a:lnTo>
                  <a:pt x="1798" y="427"/>
                </a:lnTo>
                <a:lnTo>
                  <a:pt x="1776" y="471"/>
                </a:lnTo>
                <a:lnTo>
                  <a:pt x="1746" y="513"/>
                </a:lnTo>
                <a:lnTo>
                  <a:pt x="1711" y="547"/>
                </a:lnTo>
                <a:lnTo>
                  <a:pt x="1716" y="607"/>
                </a:lnTo>
                <a:lnTo>
                  <a:pt x="1718" y="668"/>
                </a:lnTo>
                <a:lnTo>
                  <a:pt x="1715" y="730"/>
                </a:lnTo>
                <a:lnTo>
                  <a:pt x="1702" y="791"/>
                </a:lnTo>
                <a:lnTo>
                  <a:pt x="1685" y="852"/>
                </a:lnTo>
                <a:lnTo>
                  <a:pt x="1657" y="913"/>
                </a:lnTo>
                <a:lnTo>
                  <a:pt x="1622" y="971"/>
                </a:lnTo>
                <a:lnTo>
                  <a:pt x="1701" y="1032"/>
                </a:lnTo>
                <a:lnTo>
                  <a:pt x="1781" y="1086"/>
                </a:lnTo>
                <a:lnTo>
                  <a:pt x="1868" y="1135"/>
                </a:lnTo>
                <a:lnTo>
                  <a:pt x="1957" y="1176"/>
                </a:lnTo>
                <a:lnTo>
                  <a:pt x="2052" y="1211"/>
                </a:lnTo>
                <a:lnTo>
                  <a:pt x="2151" y="1241"/>
                </a:lnTo>
                <a:lnTo>
                  <a:pt x="2252" y="1264"/>
                </a:lnTo>
                <a:lnTo>
                  <a:pt x="2200" y="1192"/>
                </a:lnTo>
                <a:lnTo>
                  <a:pt x="2151" y="1121"/>
                </a:lnTo>
                <a:lnTo>
                  <a:pt x="2109" y="1048"/>
                </a:lnTo>
                <a:lnTo>
                  <a:pt x="2053" y="1053"/>
                </a:lnTo>
                <a:lnTo>
                  <a:pt x="1996" y="1049"/>
                </a:lnTo>
                <a:lnTo>
                  <a:pt x="1940" y="1034"/>
                </a:lnTo>
                <a:lnTo>
                  <a:pt x="1894" y="1011"/>
                </a:lnTo>
                <a:lnTo>
                  <a:pt x="1854" y="983"/>
                </a:lnTo>
                <a:lnTo>
                  <a:pt x="1818" y="948"/>
                </a:lnTo>
                <a:lnTo>
                  <a:pt x="1788" y="910"/>
                </a:lnTo>
                <a:lnTo>
                  <a:pt x="1763" y="865"/>
                </a:lnTo>
                <a:lnTo>
                  <a:pt x="1805" y="845"/>
                </a:lnTo>
                <a:lnTo>
                  <a:pt x="1828" y="887"/>
                </a:lnTo>
                <a:lnTo>
                  <a:pt x="1856" y="922"/>
                </a:lnTo>
                <a:lnTo>
                  <a:pt x="1889" y="953"/>
                </a:lnTo>
                <a:lnTo>
                  <a:pt x="1905" y="913"/>
                </a:lnTo>
                <a:lnTo>
                  <a:pt x="1910" y="872"/>
                </a:lnTo>
                <a:lnTo>
                  <a:pt x="1908" y="830"/>
                </a:lnTo>
                <a:lnTo>
                  <a:pt x="1900" y="790"/>
                </a:lnTo>
                <a:lnTo>
                  <a:pt x="1882" y="753"/>
                </a:lnTo>
                <a:lnTo>
                  <a:pt x="1858" y="718"/>
                </a:lnTo>
                <a:lnTo>
                  <a:pt x="1825" y="690"/>
                </a:lnTo>
                <a:lnTo>
                  <a:pt x="1842" y="666"/>
                </a:lnTo>
                <a:lnTo>
                  <a:pt x="1875" y="694"/>
                </a:lnTo>
                <a:lnTo>
                  <a:pt x="1903" y="727"/>
                </a:lnTo>
                <a:lnTo>
                  <a:pt x="1922" y="763"/>
                </a:lnTo>
                <a:lnTo>
                  <a:pt x="1936" y="804"/>
                </a:lnTo>
                <a:lnTo>
                  <a:pt x="1942" y="845"/>
                </a:lnTo>
                <a:lnTo>
                  <a:pt x="1940" y="887"/>
                </a:lnTo>
                <a:lnTo>
                  <a:pt x="1931" y="929"/>
                </a:lnTo>
                <a:lnTo>
                  <a:pt x="1915" y="969"/>
                </a:lnTo>
                <a:lnTo>
                  <a:pt x="1935" y="981"/>
                </a:lnTo>
                <a:lnTo>
                  <a:pt x="1956" y="990"/>
                </a:lnTo>
                <a:lnTo>
                  <a:pt x="1999" y="1002"/>
                </a:lnTo>
                <a:lnTo>
                  <a:pt x="2043" y="1007"/>
                </a:lnTo>
                <a:lnTo>
                  <a:pt x="2086" y="1004"/>
                </a:lnTo>
                <a:lnTo>
                  <a:pt x="2041" y="901"/>
                </a:lnTo>
                <a:lnTo>
                  <a:pt x="2003" y="797"/>
                </a:lnTo>
                <a:lnTo>
                  <a:pt x="1973" y="694"/>
                </a:lnTo>
                <a:lnTo>
                  <a:pt x="1950" y="594"/>
                </a:lnTo>
                <a:lnTo>
                  <a:pt x="1933" y="499"/>
                </a:lnTo>
                <a:lnTo>
                  <a:pt x="1921" y="408"/>
                </a:lnTo>
                <a:lnTo>
                  <a:pt x="1912" y="326"/>
                </a:lnTo>
                <a:lnTo>
                  <a:pt x="1907" y="251"/>
                </a:lnTo>
                <a:lnTo>
                  <a:pt x="1905" y="185"/>
                </a:lnTo>
                <a:lnTo>
                  <a:pt x="1905" y="131"/>
                </a:lnTo>
                <a:lnTo>
                  <a:pt x="1966" y="114"/>
                </a:lnTo>
                <a:lnTo>
                  <a:pt x="2027" y="100"/>
                </a:lnTo>
                <a:lnTo>
                  <a:pt x="2027" y="227"/>
                </a:lnTo>
                <a:lnTo>
                  <a:pt x="2031" y="286"/>
                </a:lnTo>
                <a:lnTo>
                  <a:pt x="2036" y="351"/>
                </a:lnTo>
                <a:lnTo>
                  <a:pt x="2076" y="324"/>
                </a:lnTo>
                <a:lnTo>
                  <a:pt x="2109" y="293"/>
                </a:lnTo>
                <a:lnTo>
                  <a:pt x="2139" y="255"/>
                </a:lnTo>
                <a:lnTo>
                  <a:pt x="2162" y="211"/>
                </a:lnTo>
                <a:lnTo>
                  <a:pt x="2176" y="164"/>
                </a:lnTo>
                <a:lnTo>
                  <a:pt x="2181" y="115"/>
                </a:lnTo>
                <a:lnTo>
                  <a:pt x="2179" y="66"/>
                </a:lnTo>
                <a:lnTo>
                  <a:pt x="2200" y="61"/>
                </a:lnTo>
                <a:lnTo>
                  <a:pt x="2223" y="58"/>
                </a:lnTo>
                <a:lnTo>
                  <a:pt x="2226" y="115"/>
                </a:lnTo>
                <a:lnTo>
                  <a:pt x="2219" y="173"/>
                </a:lnTo>
                <a:lnTo>
                  <a:pt x="2202" y="227"/>
                </a:lnTo>
                <a:lnTo>
                  <a:pt x="2176" y="279"/>
                </a:lnTo>
                <a:lnTo>
                  <a:pt x="2148" y="317"/>
                </a:lnTo>
                <a:lnTo>
                  <a:pt x="2116" y="349"/>
                </a:lnTo>
                <a:lnTo>
                  <a:pt x="2080" y="377"/>
                </a:lnTo>
                <a:lnTo>
                  <a:pt x="2041" y="399"/>
                </a:lnTo>
                <a:lnTo>
                  <a:pt x="2053" y="485"/>
                </a:lnTo>
                <a:lnTo>
                  <a:pt x="2071" y="575"/>
                </a:lnTo>
                <a:lnTo>
                  <a:pt x="2092" y="669"/>
                </a:lnTo>
                <a:lnTo>
                  <a:pt x="2121" y="765"/>
                </a:lnTo>
                <a:lnTo>
                  <a:pt x="2169" y="727"/>
                </a:lnTo>
                <a:lnTo>
                  <a:pt x="2210" y="687"/>
                </a:lnTo>
                <a:lnTo>
                  <a:pt x="2190" y="652"/>
                </a:lnTo>
                <a:lnTo>
                  <a:pt x="2177" y="614"/>
                </a:lnTo>
                <a:lnTo>
                  <a:pt x="2170" y="574"/>
                </a:lnTo>
                <a:lnTo>
                  <a:pt x="2170" y="533"/>
                </a:lnTo>
                <a:lnTo>
                  <a:pt x="2176" y="493"/>
                </a:lnTo>
                <a:lnTo>
                  <a:pt x="2190" y="455"/>
                </a:lnTo>
                <a:lnTo>
                  <a:pt x="2209" y="420"/>
                </a:lnTo>
                <a:lnTo>
                  <a:pt x="2235" y="387"/>
                </a:lnTo>
                <a:lnTo>
                  <a:pt x="2256" y="408"/>
                </a:lnTo>
                <a:lnTo>
                  <a:pt x="2231" y="439"/>
                </a:lnTo>
                <a:lnTo>
                  <a:pt x="2214" y="476"/>
                </a:lnTo>
                <a:lnTo>
                  <a:pt x="2202" y="513"/>
                </a:lnTo>
                <a:lnTo>
                  <a:pt x="2198" y="551"/>
                </a:lnTo>
                <a:lnTo>
                  <a:pt x="2202" y="589"/>
                </a:lnTo>
                <a:lnTo>
                  <a:pt x="2214" y="628"/>
                </a:lnTo>
                <a:lnTo>
                  <a:pt x="2231" y="662"/>
                </a:lnTo>
                <a:lnTo>
                  <a:pt x="2268" y="612"/>
                </a:lnTo>
                <a:lnTo>
                  <a:pt x="2301" y="558"/>
                </a:lnTo>
                <a:lnTo>
                  <a:pt x="2326" y="499"/>
                </a:lnTo>
                <a:lnTo>
                  <a:pt x="2347" y="434"/>
                </a:lnTo>
                <a:lnTo>
                  <a:pt x="2361" y="366"/>
                </a:lnTo>
                <a:lnTo>
                  <a:pt x="2369" y="295"/>
                </a:lnTo>
                <a:lnTo>
                  <a:pt x="2371" y="218"/>
                </a:lnTo>
                <a:lnTo>
                  <a:pt x="2368" y="148"/>
                </a:lnTo>
                <a:lnTo>
                  <a:pt x="2361" y="87"/>
                </a:lnTo>
                <a:lnTo>
                  <a:pt x="2352" y="37"/>
                </a:lnTo>
                <a:lnTo>
                  <a:pt x="2441" y="26"/>
                </a:lnTo>
                <a:lnTo>
                  <a:pt x="2450" y="79"/>
                </a:lnTo>
                <a:lnTo>
                  <a:pt x="2457" y="143"/>
                </a:lnTo>
                <a:lnTo>
                  <a:pt x="2460" y="215"/>
                </a:lnTo>
                <a:lnTo>
                  <a:pt x="2458" y="293"/>
                </a:lnTo>
                <a:lnTo>
                  <a:pt x="2499" y="267"/>
                </a:lnTo>
                <a:lnTo>
                  <a:pt x="2533" y="234"/>
                </a:lnTo>
                <a:lnTo>
                  <a:pt x="2563" y="195"/>
                </a:lnTo>
                <a:lnTo>
                  <a:pt x="2586" y="152"/>
                </a:lnTo>
                <a:lnTo>
                  <a:pt x="2600" y="107"/>
                </a:lnTo>
                <a:lnTo>
                  <a:pt x="2607" y="60"/>
                </a:lnTo>
                <a:lnTo>
                  <a:pt x="2605" y="11"/>
                </a:lnTo>
                <a:lnTo>
                  <a:pt x="2650" y="7"/>
                </a:lnTo>
                <a:lnTo>
                  <a:pt x="2652" y="63"/>
                </a:lnTo>
                <a:lnTo>
                  <a:pt x="2643" y="119"/>
                </a:lnTo>
                <a:lnTo>
                  <a:pt x="2628" y="171"/>
                </a:lnTo>
                <a:lnTo>
                  <a:pt x="2602" y="222"/>
                </a:lnTo>
                <a:lnTo>
                  <a:pt x="2572" y="262"/>
                </a:lnTo>
                <a:lnTo>
                  <a:pt x="2537" y="295"/>
                </a:lnTo>
                <a:lnTo>
                  <a:pt x="2499" y="323"/>
                </a:lnTo>
                <a:lnTo>
                  <a:pt x="2455" y="345"/>
                </a:lnTo>
                <a:lnTo>
                  <a:pt x="2441" y="425"/>
                </a:lnTo>
                <a:lnTo>
                  <a:pt x="2420" y="500"/>
                </a:lnTo>
                <a:lnTo>
                  <a:pt x="2392" y="572"/>
                </a:lnTo>
                <a:lnTo>
                  <a:pt x="2357" y="638"/>
                </a:lnTo>
                <a:lnTo>
                  <a:pt x="2317" y="701"/>
                </a:lnTo>
                <a:lnTo>
                  <a:pt x="2268" y="757"/>
                </a:lnTo>
                <a:lnTo>
                  <a:pt x="2214" y="809"/>
                </a:lnTo>
                <a:lnTo>
                  <a:pt x="2153" y="854"/>
                </a:lnTo>
                <a:lnTo>
                  <a:pt x="2188" y="933"/>
                </a:lnTo>
                <a:lnTo>
                  <a:pt x="2228" y="1011"/>
                </a:lnTo>
                <a:lnTo>
                  <a:pt x="2273" y="1088"/>
                </a:lnTo>
                <a:lnTo>
                  <a:pt x="2326" y="1161"/>
                </a:lnTo>
                <a:lnTo>
                  <a:pt x="2329" y="1117"/>
                </a:lnTo>
                <a:lnTo>
                  <a:pt x="2334" y="1068"/>
                </a:lnTo>
                <a:lnTo>
                  <a:pt x="2343" y="1020"/>
                </a:lnTo>
                <a:lnTo>
                  <a:pt x="2357" y="967"/>
                </a:lnTo>
                <a:lnTo>
                  <a:pt x="2375" y="915"/>
                </a:lnTo>
                <a:lnTo>
                  <a:pt x="2397" y="863"/>
                </a:lnTo>
                <a:lnTo>
                  <a:pt x="2427" y="811"/>
                </a:lnTo>
                <a:lnTo>
                  <a:pt x="2462" y="762"/>
                </a:lnTo>
                <a:lnTo>
                  <a:pt x="2504" y="713"/>
                </a:lnTo>
                <a:lnTo>
                  <a:pt x="2553" y="668"/>
                </a:lnTo>
                <a:lnTo>
                  <a:pt x="2544" y="626"/>
                </a:lnTo>
                <a:lnTo>
                  <a:pt x="2544" y="584"/>
                </a:lnTo>
                <a:lnTo>
                  <a:pt x="2551" y="544"/>
                </a:lnTo>
                <a:lnTo>
                  <a:pt x="2565" y="506"/>
                </a:lnTo>
                <a:lnTo>
                  <a:pt x="2584" y="469"/>
                </a:lnTo>
                <a:lnTo>
                  <a:pt x="2610" y="438"/>
                </a:lnTo>
                <a:lnTo>
                  <a:pt x="2642" y="410"/>
                </a:lnTo>
                <a:lnTo>
                  <a:pt x="2678" y="389"/>
                </a:lnTo>
                <a:lnTo>
                  <a:pt x="2691" y="417"/>
                </a:lnTo>
                <a:lnTo>
                  <a:pt x="2656" y="438"/>
                </a:lnTo>
                <a:lnTo>
                  <a:pt x="2626" y="464"/>
                </a:lnTo>
                <a:lnTo>
                  <a:pt x="2603" y="495"/>
                </a:lnTo>
                <a:lnTo>
                  <a:pt x="2586" y="530"/>
                </a:lnTo>
                <a:lnTo>
                  <a:pt x="2575" y="568"/>
                </a:lnTo>
                <a:lnTo>
                  <a:pt x="2574" y="608"/>
                </a:lnTo>
                <a:lnTo>
                  <a:pt x="2577" y="648"/>
                </a:lnTo>
                <a:lnTo>
                  <a:pt x="2581" y="645"/>
                </a:lnTo>
                <a:lnTo>
                  <a:pt x="2584" y="643"/>
                </a:lnTo>
                <a:lnTo>
                  <a:pt x="2635" y="720"/>
                </a:lnTo>
                <a:lnTo>
                  <a:pt x="2588" y="757"/>
                </a:lnTo>
                <a:lnTo>
                  <a:pt x="2549" y="797"/>
                </a:lnTo>
                <a:lnTo>
                  <a:pt x="2516" y="840"/>
                </a:lnTo>
                <a:lnTo>
                  <a:pt x="2551" y="851"/>
                </a:lnTo>
                <a:lnTo>
                  <a:pt x="2588" y="854"/>
                </a:lnTo>
                <a:lnTo>
                  <a:pt x="2623" y="852"/>
                </a:lnTo>
                <a:lnTo>
                  <a:pt x="2657" y="842"/>
                </a:lnTo>
                <a:lnTo>
                  <a:pt x="2691" y="826"/>
                </a:lnTo>
                <a:lnTo>
                  <a:pt x="2720" y="804"/>
                </a:lnTo>
                <a:lnTo>
                  <a:pt x="2746" y="776"/>
                </a:lnTo>
                <a:lnTo>
                  <a:pt x="2769" y="793"/>
                </a:lnTo>
                <a:lnTo>
                  <a:pt x="2740" y="826"/>
                </a:lnTo>
                <a:lnTo>
                  <a:pt x="2705" y="852"/>
                </a:lnTo>
                <a:lnTo>
                  <a:pt x="2664" y="872"/>
                </a:lnTo>
                <a:lnTo>
                  <a:pt x="2624" y="882"/>
                </a:lnTo>
                <a:lnTo>
                  <a:pt x="2582" y="885"/>
                </a:lnTo>
                <a:lnTo>
                  <a:pt x="2540" y="880"/>
                </a:lnTo>
                <a:lnTo>
                  <a:pt x="2499" y="866"/>
                </a:lnTo>
                <a:lnTo>
                  <a:pt x="2471" y="924"/>
                </a:lnTo>
                <a:lnTo>
                  <a:pt x="2448" y="981"/>
                </a:lnTo>
                <a:lnTo>
                  <a:pt x="2434" y="1037"/>
                </a:lnTo>
                <a:lnTo>
                  <a:pt x="2423" y="1093"/>
                </a:lnTo>
                <a:lnTo>
                  <a:pt x="2418" y="1143"/>
                </a:lnTo>
                <a:lnTo>
                  <a:pt x="2443" y="1112"/>
                </a:lnTo>
                <a:lnTo>
                  <a:pt x="2472" y="1084"/>
                </a:lnTo>
                <a:lnTo>
                  <a:pt x="2506" y="1063"/>
                </a:lnTo>
                <a:lnTo>
                  <a:pt x="2540" y="1048"/>
                </a:lnTo>
                <a:lnTo>
                  <a:pt x="2579" y="1041"/>
                </a:lnTo>
                <a:lnTo>
                  <a:pt x="2621" y="1039"/>
                </a:lnTo>
                <a:lnTo>
                  <a:pt x="2661" y="1044"/>
                </a:lnTo>
                <a:lnTo>
                  <a:pt x="2654" y="1075"/>
                </a:lnTo>
                <a:lnTo>
                  <a:pt x="2616" y="1070"/>
                </a:lnTo>
                <a:lnTo>
                  <a:pt x="2577" y="1072"/>
                </a:lnTo>
                <a:lnTo>
                  <a:pt x="2540" y="1082"/>
                </a:lnTo>
                <a:lnTo>
                  <a:pt x="2506" y="1100"/>
                </a:lnTo>
                <a:lnTo>
                  <a:pt x="2476" y="1122"/>
                </a:lnTo>
                <a:lnTo>
                  <a:pt x="2450" y="1150"/>
                </a:lnTo>
                <a:lnTo>
                  <a:pt x="2430" y="1185"/>
                </a:lnTo>
                <a:lnTo>
                  <a:pt x="2416" y="1224"/>
                </a:lnTo>
                <a:lnTo>
                  <a:pt x="2416" y="1246"/>
                </a:lnTo>
                <a:lnTo>
                  <a:pt x="2418" y="1265"/>
                </a:lnTo>
                <a:lnTo>
                  <a:pt x="2455" y="1300"/>
                </a:lnTo>
                <a:lnTo>
                  <a:pt x="2514" y="1358"/>
                </a:lnTo>
                <a:lnTo>
                  <a:pt x="2570" y="1415"/>
                </a:lnTo>
                <a:lnTo>
                  <a:pt x="2619" y="1476"/>
                </a:lnTo>
                <a:lnTo>
                  <a:pt x="2619" y="1433"/>
                </a:lnTo>
                <a:lnTo>
                  <a:pt x="2626" y="1391"/>
                </a:lnTo>
                <a:lnTo>
                  <a:pt x="2640" y="1351"/>
                </a:lnTo>
                <a:lnTo>
                  <a:pt x="2661" y="1312"/>
                </a:lnTo>
                <a:lnTo>
                  <a:pt x="2689" y="1279"/>
                </a:lnTo>
                <a:lnTo>
                  <a:pt x="2724" y="1251"/>
                </a:lnTo>
                <a:lnTo>
                  <a:pt x="2740" y="1278"/>
                </a:lnTo>
                <a:lnTo>
                  <a:pt x="2706" y="1305"/>
                </a:lnTo>
                <a:lnTo>
                  <a:pt x="2678" y="1339"/>
                </a:lnTo>
                <a:lnTo>
                  <a:pt x="2661" y="1377"/>
                </a:lnTo>
                <a:lnTo>
                  <a:pt x="2649" y="1417"/>
                </a:lnTo>
                <a:lnTo>
                  <a:pt x="2647" y="1459"/>
                </a:lnTo>
                <a:lnTo>
                  <a:pt x="2652" y="1501"/>
                </a:lnTo>
                <a:lnTo>
                  <a:pt x="2668" y="1541"/>
                </a:lnTo>
                <a:lnTo>
                  <a:pt x="2717" y="1616"/>
                </a:lnTo>
                <a:lnTo>
                  <a:pt x="2760" y="1692"/>
                </a:lnTo>
                <a:lnTo>
                  <a:pt x="2769" y="1630"/>
                </a:lnTo>
                <a:lnTo>
                  <a:pt x="2776" y="1567"/>
                </a:lnTo>
                <a:lnTo>
                  <a:pt x="2790" y="1438"/>
                </a:lnTo>
                <a:lnTo>
                  <a:pt x="2795" y="1377"/>
                </a:lnTo>
                <a:lnTo>
                  <a:pt x="2801" y="1321"/>
                </a:lnTo>
                <a:lnTo>
                  <a:pt x="2804" y="1271"/>
                </a:lnTo>
                <a:lnTo>
                  <a:pt x="2808" y="1229"/>
                </a:lnTo>
                <a:lnTo>
                  <a:pt x="2811" y="1196"/>
                </a:lnTo>
                <a:lnTo>
                  <a:pt x="2811" y="1143"/>
                </a:lnTo>
                <a:lnTo>
                  <a:pt x="2776" y="1119"/>
                </a:lnTo>
                <a:lnTo>
                  <a:pt x="2748" y="1088"/>
                </a:lnTo>
                <a:lnTo>
                  <a:pt x="2724" y="1051"/>
                </a:lnTo>
                <a:lnTo>
                  <a:pt x="2708" y="1013"/>
                </a:lnTo>
                <a:lnTo>
                  <a:pt x="2699" y="969"/>
                </a:lnTo>
                <a:lnTo>
                  <a:pt x="2698" y="924"/>
                </a:lnTo>
                <a:lnTo>
                  <a:pt x="2727" y="926"/>
                </a:lnTo>
                <a:lnTo>
                  <a:pt x="2729" y="969"/>
                </a:lnTo>
                <a:lnTo>
                  <a:pt x="2738" y="1009"/>
                </a:lnTo>
                <a:lnTo>
                  <a:pt x="2755" y="1048"/>
                </a:lnTo>
                <a:lnTo>
                  <a:pt x="2780" y="1079"/>
                </a:lnTo>
                <a:lnTo>
                  <a:pt x="2811" y="1107"/>
                </a:lnTo>
                <a:lnTo>
                  <a:pt x="2811" y="725"/>
                </a:lnTo>
                <a:lnTo>
                  <a:pt x="2778" y="701"/>
                </a:lnTo>
                <a:lnTo>
                  <a:pt x="2748" y="669"/>
                </a:lnTo>
                <a:lnTo>
                  <a:pt x="2726" y="635"/>
                </a:lnTo>
                <a:lnTo>
                  <a:pt x="2710" y="594"/>
                </a:lnTo>
                <a:lnTo>
                  <a:pt x="2701" y="553"/>
                </a:lnTo>
                <a:lnTo>
                  <a:pt x="2699" y="507"/>
                </a:lnTo>
                <a:lnTo>
                  <a:pt x="2729" y="509"/>
                </a:lnTo>
                <a:lnTo>
                  <a:pt x="2731" y="553"/>
                </a:lnTo>
                <a:lnTo>
                  <a:pt x="2740" y="593"/>
                </a:lnTo>
                <a:lnTo>
                  <a:pt x="2757" y="629"/>
                </a:lnTo>
                <a:lnTo>
                  <a:pt x="2781" y="661"/>
                </a:lnTo>
                <a:lnTo>
                  <a:pt x="2811" y="689"/>
                </a:lnTo>
                <a:lnTo>
                  <a:pt x="2811" y="173"/>
                </a:lnTo>
                <a:lnTo>
                  <a:pt x="2785" y="154"/>
                </a:lnTo>
                <a:lnTo>
                  <a:pt x="2762" y="131"/>
                </a:lnTo>
                <a:lnTo>
                  <a:pt x="2734" y="93"/>
                </a:lnTo>
                <a:lnTo>
                  <a:pt x="2715" y="49"/>
                </a:lnTo>
                <a:lnTo>
                  <a:pt x="2705" y="4"/>
                </a:lnTo>
                <a:lnTo>
                  <a:pt x="2736" y="4"/>
                </a:lnTo>
                <a:lnTo>
                  <a:pt x="2745" y="42"/>
                </a:lnTo>
                <a:lnTo>
                  <a:pt x="2762" y="79"/>
                </a:lnTo>
                <a:lnTo>
                  <a:pt x="2785" y="110"/>
                </a:lnTo>
                <a:lnTo>
                  <a:pt x="2802" y="127"/>
                </a:lnTo>
                <a:lnTo>
                  <a:pt x="2811" y="134"/>
                </a:lnTo>
                <a:lnTo>
                  <a:pt x="2811" y="0"/>
                </a:lnTo>
                <a:close/>
              </a:path>
            </a:pathLst>
          </a:custGeom>
          <a:gradFill>
            <a:gsLst>
              <a:gs pos="0">
                <a:srgbClr val="A5CE39"/>
              </a:gs>
              <a:gs pos="48000">
                <a:srgbClr val="A5CE39"/>
              </a:gs>
              <a:gs pos="100000">
                <a:srgbClr val="477F00"/>
              </a:gs>
            </a:gsLst>
            <a:lin ang="16200000" scaled="0"/>
          </a:gradFill>
          <a:ln w="0">
            <a:noFill/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91" y="1772816"/>
            <a:ext cx="9144000" cy="14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25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wallpaperdisk.com/wallpapers/Recomended-Green/2950x2094_GreenLeafs_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270" y="-60777"/>
            <a:ext cx="1714730" cy="1217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980728"/>
            <a:ext cx="9144000" cy="105688"/>
          </a:xfrm>
          <a:prstGeom prst="rect">
            <a:avLst/>
          </a:prstGeom>
          <a:solidFill>
            <a:srgbClr val="5999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9404" y="1484784"/>
            <a:ext cx="8422367" cy="532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Discuss the following . . .   </a:t>
            </a:r>
          </a:p>
          <a:p>
            <a:r>
              <a:rPr lang="en-US" sz="2800" b="1" dirty="0" smtClean="0"/>
              <a:t> 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As </a:t>
            </a:r>
            <a:r>
              <a:rPr lang="en-US" sz="2800" dirty="0"/>
              <a:t>you prepare sermons, does your approach to interpreting Scripture lean more toward a </a:t>
            </a:r>
            <a:endParaRPr lang="en-US" sz="2800" dirty="0" smtClean="0"/>
          </a:p>
          <a:p>
            <a:pPr marL="520700"/>
            <a:r>
              <a:rPr lang="en-US" sz="2800" dirty="0" smtClean="0"/>
              <a:t>“</a:t>
            </a:r>
            <a:r>
              <a:rPr lang="en-US" sz="2800" dirty="0"/>
              <a:t>traditional Pentecostal reading” or an </a:t>
            </a:r>
            <a:endParaRPr lang="en-US" sz="2800" dirty="0" smtClean="0"/>
          </a:p>
          <a:p>
            <a:pPr marL="520700" indent="-520700"/>
            <a:r>
              <a:rPr lang="en-US" sz="2800" dirty="0"/>
              <a:t>	</a:t>
            </a:r>
            <a:r>
              <a:rPr lang="en-US" sz="2800" dirty="0" smtClean="0"/>
              <a:t>evangelical </a:t>
            </a:r>
            <a:r>
              <a:rPr lang="en-US" sz="2800" dirty="0"/>
              <a:t>“historical critical” approach? </a:t>
            </a:r>
            <a:endParaRPr lang="en-US" sz="2800" dirty="0" smtClean="0"/>
          </a:p>
          <a:p>
            <a:pPr marL="520700"/>
            <a:r>
              <a:rPr lang="en-US" sz="2800" dirty="0" smtClean="0"/>
              <a:t>Why </a:t>
            </a:r>
            <a:r>
              <a:rPr lang="en-US" sz="2800" dirty="0"/>
              <a:t>is this your preferred approach? </a:t>
            </a:r>
          </a:p>
          <a:p>
            <a:pPr marL="520700"/>
            <a:endParaRPr lang="en-US" sz="2800" b="1" dirty="0"/>
          </a:p>
          <a:p>
            <a:pPr marL="520700" indent="-520700"/>
            <a:r>
              <a:rPr lang="en-US" sz="2800" dirty="0" smtClean="0"/>
              <a:t>2</a:t>
            </a:r>
            <a:r>
              <a:rPr lang="en-US" sz="2800" dirty="0"/>
              <a:t>.   When we read Scripture, is the work of the Spirit restricted to illuminating the message the author intended to convey?  </a:t>
            </a:r>
          </a:p>
          <a:p>
            <a:endParaRPr lang="en-US" sz="28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0" y="116632"/>
            <a:ext cx="90583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CONVERSATION</a:t>
            </a:r>
            <a:endParaRPr lang="en-US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908720"/>
            <a:ext cx="9144000" cy="72008"/>
          </a:xfrm>
          <a:prstGeom prst="rect">
            <a:avLst/>
          </a:prstGeom>
          <a:solidFill>
            <a:srgbClr val="D0F5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5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wallpaperdisk.com/wallpapers/Recomended-Green/2950x2094_GreenLeafs_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270" y="-60777"/>
            <a:ext cx="1714730" cy="1217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980728"/>
            <a:ext cx="9144000" cy="105688"/>
          </a:xfrm>
          <a:prstGeom prst="rect">
            <a:avLst/>
          </a:prstGeom>
          <a:solidFill>
            <a:srgbClr val="5999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70112" y="1989415"/>
            <a:ext cx="8422367" cy="4031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Discuss the following . . .   </a:t>
            </a:r>
          </a:p>
          <a:p>
            <a:r>
              <a:rPr lang="en-US" sz="2800" b="1" dirty="0" smtClean="0"/>
              <a:t> </a:t>
            </a:r>
          </a:p>
          <a:p>
            <a:pPr marL="457200" indent="-457200"/>
            <a:r>
              <a:rPr lang="en-US" sz="2800" dirty="0"/>
              <a:t>3.  </a:t>
            </a:r>
            <a:r>
              <a:rPr lang="en-US" sz="2800" dirty="0" smtClean="0"/>
              <a:t>How </a:t>
            </a:r>
            <a:r>
              <a:rPr lang="en-US" sz="2800" dirty="0"/>
              <a:t>can we ensure that a Spirit-inspired reading of Scripture does not end up interpreting the text to mean whatever we want it to mean?</a:t>
            </a:r>
          </a:p>
          <a:p>
            <a:r>
              <a:rPr lang="en-US" sz="2800" dirty="0"/>
              <a:t> </a:t>
            </a:r>
          </a:p>
          <a:p>
            <a:pPr marL="457200" indent="-457200"/>
            <a:r>
              <a:rPr lang="en-US" sz="2800" dirty="0"/>
              <a:t>4.  </a:t>
            </a:r>
            <a:r>
              <a:rPr lang="en-US" sz="2800" dirty="0" smtClean="0"/>
              <a:t>How </a:t>
            </a:r>
            <a:r>
              <a:rPr lang="en-US" sz="2800" dirty="0"/>
              <a:t>do you encourage your people to interpret the Bible well?</a:t>
            </a:r>
          </a:p>
          <a:p>
            <a:endParaRPr lang="en-US" sz="28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0" y="116632"/>
            <a:ext cx="90583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CONVERSATION</a:t>
            </a:r>
            <a:endParaRPr lang="en-US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908720"/>
            <a:ext cx="9144000" cy="72008"/>
          </a:xfrm>
          <a:prstGeom prst="rect">
            <a:avLst/>
          </a:prstGeom>
          <a:solidFill>
            <a:srgbClr val="D0F5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4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:\Communications\ANALYSIS - Dec 2012-June 2013\2020 Initiative\Conversations Tour\EOD - October 9, 2014\FINAL PPT and JPGS\Intro and Spiritual Vitality sessions as jpgs\2020 Initiative - Intro and Spiritual Vitality Sessions as jpgs - 10.11.2014\Slid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68" y="-1"/>
            <a:ext cx="9170268" cy="6877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38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45431</TotalTime>
  <Words>141</Words>
  <Application>Microsoft Office PowerPoint</Application>
  <PresentationFormat>On-screen Show (4:3)</PresentationFormat>
  <Paragraphs>35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Oblik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Natalie Rogge</Manager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Theological Vitality Slides for MAN and NW ON</dc:title>
  <dc:subject>2020 Initiative</dc:subject>
  <dc:creator>Natalie Rogge, Jeromey Martini, Andrew Gabriel</dc:creator>
  <cp:keywords>Theology and Hermeneutics;Scripture Engagement Study findings - recap;, Implications</cp:keywords>
  <cp:lastModifiedBy>Natalie Rogge</cp:lastModifiedBy>
  <cp:revision>449</cp:revision>
  <cp:lastPrinted>2014-09-25T21:11:24Z</cp:lastPrinted>
  <dcterms:created xsi:type="dcterms:W3CDTF">2010-11-26T09:48:13Z</dcterms:created>
  <dcterms:modified xsi:type="dcterms:W3CDTF">2016-02-28T05:02:14Z</dcterms:modified>
  <cp:category>PAOC Analysis and Strategy</cp:category>
</cp:coreProperties>
</file>