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97" r:id="rId4"/>
  </p:sldMasterIdLst>
  <p:notesMasterIdLst>
    <p:notesMasterId r:id="rId23"/>
  </p:notesMasterIdLst>
  <p:handoutMasterIdLst>
    <p:handoutMasterId r:id="rId24"/>
  </p:handoutMasterIdLst>
  <p:sldIdLst>
    <p:sldId id="382" r:id="rId5"/>
    <p:sldId id="385" r:id="rId6"/>
    <p:sldId id="366" r:id="rId7"/>
    <p:sldId id="367" r:id="rId8"/>
    <p:sldId id="386" r:id="rId9"/>
    <p:sldId id="370" r:id="rId10"/>
    <p:sldId id="387" r:id="rId11"/>
    <p:sldId id="371" r:id="rId12"/>
    <p:sldId id="388" r:id="rId13"/>
    <p:sldId id="389" r:id="rId14"/>
    <p:sldId id="374" r:id="rId15"/>
    <p:sldId id="375" r:id="rId16"/>
    <p:sldId id="376" r:id="rId17"/>
    <p:sldId id="390" r:id="rId18"/>
    <p:sldId id="391" r:id="rId19"/>
    <p:sldId id="379" r:id="rId20"/>
    <p:sldId id="380" r:id="rId21"/>
    <p:sldId id="392" r:id="rId22"/>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99919"/>
    <a:srgbClr val="000000"/>
    <a:srgbClr val="99CC00"/>
    <a:srgbClr val="B4DE86"/>
    <a:srgbClr val="CCFF66"/>
    <a:srgbClr val="D0F517"/>
    <a:srgbClr val="DAF747"/>
    <a:srgbClr val="009900"/>
    <a:srgbClr val="00C400"/>
    <a:srgbClr val="A9F1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294" autoAdjust="0"/>
  </p:normalViewPr>
  <p:slideViewPr>
    <p:cSldViewPr>
      <p:cViewPr varScale="1">
        <p:scale>
          <a:sx n="65" d="100"/>
          <a:sy n="65" d="100"/>
        </p:scale>
        <p:origin x="48" y="3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varScale="1">
        <p:scale>
          <a:sx n="54" d="100"/>
          <a:sy n="54" d="100"/>
        </p:scale>
        <p:origin x="1162" y="106"/>
      </p:cViewPr>
      <p:guideLst>
        <p:guide orient="horz" pos="2928"/>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893066" y="154544"/>
            <a:ext cx="5001425" cy="464980"/>
          </a:xfrm>
          <a:prstGeom prst="rect">
            <a:avLst/>
          </a:prstGeom>
        </p:spPr>
        <p:txBody>
          <a:bodyPr vert="horz" lIns="91440" tIns="45720" rIns="91440" bIns="45720" rtlCol="0"/>
          <a:lstStyle>
            <a:lvl1pPr algn="l">
              <a:defRPr sz="1200"/>
            </a:lvl1pPr>
          </a:lstStyle>
          <a:p>
            <a:pPr algn="ctr"/>
            <a:endParaRPr lang="en-US" sz="1400" b="1" dirty="0"/>
          </a:p>
        </p:txBody>
      </p:sp>
      <p:sp>
        <p:nvSpPr>
          <p:cNvPr id="5" name="Slide Number Placeholder 4"/>
          <p:cNvSpPr>
            <a:spLocks noGrp="1"/>
          </p:cNvSpPr>
          <p:nvPr>
            <p:ph type="sldNum" sz="quarter" idx="3"/>
          </p:nvPr>
        </p:nvSpPr>
        <p:spPr>
          <a:xfrm>
            <a:off x="3781214" y="8749354"/>
            <a:ext cx="2972421" cy="464980"/>
          </a:xfrm>
          <a:prstGeom prst="rect">
            <a:avLst/>
          </a:prstGeom>
        </p:spPr>
        <p:txBody>
          <a:bodyPr vert="horz" lIns="91440" tIns="45720" rIns="91440" bIns="45720" rtlCol="0" anchor="b"/>
          <a:lstStyle>
            <a:lvl1pPr algn="r">
              <a:defRPr sz="1200"/>
            </a:lvl1pPr>
          </a:lstStyle>
          <a:p>
            <a:fld id="{20E2885B-E637-4042-B2DF-30C767EA60D1}" type="slidenum">
              <a:rPr lang="en-US" smtClean="0"/>
              <a:t>‹#›</a:t>
            </a:fld>
            <a:endParaRPr lang="en-US"/>
          </a:p>
        </p:txBody>
      </p:sp>
      <p:sp>
        <p:nvSpPr>
          <p:cNvPr id="7" name="Footer Placeholder 6"/>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dirty="0"/>
          </a:p>
        </p:txBody>
      </p:sp>
    </p:spTree>
    <p:extLst>
      <p:ext uri="{BB962C8B-B14F-4D97-AF65-F5344CB8AC3E}">
        <p14:creationId xmlns:p14="http://schemas.microsoft.com/office/powerpoint/2010/main" val="1314616692"/>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24594"/>
            <a:ext cx="6598917" cy="464820"/>
          </a:xfrm>
          <a:prstGeom prst="rect">
            <a:avLst/>
          </a:prstGeom>
        </p:spPr>
        <p:txBody>
          <a:bodyPr vert="horz" lIns="92830" tIns="46415" rIns="92830" bIns="46415" rtlCol="0"/>
          <a:lstStyle>
            <a:lvl1pPr algn="ctr">
              <a:defRPr sz="1400" b="1"/>
            </a:lvl1pPr>
          </a:lstStyle>
          <a:p>
            <a:r>
              <a:rPr lang="en-US" smtClean="0"/>
              <a:t>2020 Initiative - Higher Principle Leadership Session </a:t>
            </a:r>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2971800" cy="464820"/>
          </a:xfrm>
          <a:prstGeom prst="rect">
            <a:avLst/>
          </a:prstGeom>
        </p:spPr>
        <p:txBody>
          <a:bodyPr vert="horz" lIns="92830" tIns="46415" rIns="92830" bIns="46415" rtlCol="0" anchor="b"/>
          <a:lstStyle>
            <a:lvl1pPr algn="l">
              <a:defRPr sz="1200"/>
            </a:lvl1pPr>
          </a:lstStyle>
          <a:p>
            <a:r>
              <a:rPr lang="en-US" smtClean="0"/>
              <a:t>10/20/2014</a:t>
            </a:r>
            <a:endParaRPr lang="en-US" dirty="0"/>
          </a:p>
        </p:txBody>
      </p:sp>
      <p:sp>
        <p:nvSpPr>
          <p:cNvPr id="7" name="Slide Number Placeholder 6"/>
          <p:cNvSpPr>
            <a:spLocks noGrp="1"/>
          </p:cNvSpPr>
          <p:nvPr>
            <p:ph type="sldNum" sz="quarter" idx="5"/>
          </p:nvPr>
        </p:nvSpPr>
        <p:spPr>
          <a:xfrm>
            <a:off x="3884613" y="8829966"/>
            <a:ext cx="2971800" cy="464820"/>
          </a:xfrm>
          <a:prstGeom prst="rect">
            <a:avLst/>
          </a:prstGeom>
        </p:spPr>
        <p:txBody>
          <a:bodyPr vert="horz" lIns="92830" tIns="46415" rIns="92830" bIns="46415" rtlCol="0" anchor="b"/>
          <a:lstStyle>
            <a:lvl1pPr algn="r">
              <a:defRPr sz="1200"/>
            </a:lvl1pPr>
          </a:lstStyle>
          <a:p>
            <a:fld id="{1BB4ECA3-34D5-43D0-B379-C607CF263204}" type="slidenum">
              <a:rPr lang="en-US" smtClean="0"/>
              <a:t>‹#›</a:t>
            </a:fld>
            <a:endParaRPr lang="en-US"/>
          </a:p>
        </p:txBody>
      </p:sp>
    </p:spTree>
    <p:extLst>
      <p:ext uri="{BB962C8B-B14F-4D97-AF65-F5344CB8AC3E}">
        <p14:creationId xmlns:p14="http://schemas.microsoft.com/office/powerpoint/2010/main" val="4010283798"/>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2020 Initiative - Higher Principle Leadership Session </a:t>
            </a:r>
            <a:endParaRPr lang="en-US" dirty="0"/>
          </a:p>
        </p:txBody>
      </p:sp>
      <p:sp>
        <p:nvSpPr>
          <p:cNvPr id="5" name="Footer Placeholder 4"/>
          <p:cNvSpPr>
            <a:spLocks noGrp="1"/>
          </p:cNvSpPr>
          <p:nvPr>
            <p:ph type="ftr" sz="quarter" idx="11"/>
          </p:nvPr>
        </p:nvSpPr>
        <p:spPr/>
        <p:txBody>
          <a:bodyPr/>
          <a:lstStyle/>
          <a:p>
            <a:r>
              <a:rPr lang="en-US" smtClean="0"/>
              <a:t>10/20/2014</a:t>
            </a:r>
            <a:endParaRPr lang="en-US" dirty="0"/>
          </a:p>
        </p:txBody>
      </p:sp>
      <p:sp>
        <p:nvSpPr>
          <p:cNvPr id="6" name="Slide Number Placeholder 5"/>
          <p:cNvSpPr>
            <a:spLocks noGrp="1"/>
          </p:cNvSpPr>
          <p:nvPr>
            <p:ph type="sldNum" sz="quarter" idx="12"/>
          </p:nvPr>
        </p:nvSpPr>
        <p:spPr/>
        <p:txBody>
          <a:bodyPr/>
          <a:lstStyle/>
          <a:p>
            <a:fld id="{1BB4ECA3-34D5-43D0-B379-C607CF263204}" type="slidenum">
              <a:rPr lang="en-US" smtClean="0"/>
              <a:t>1</a:t>
            </a:fld>
            <a:endParaRPr lang="en-US"/>
          </a:p>
        </p:txBody>
      </p:sp>
    </p:spTree>
    <p:extLst>
      <p:ext uri="{BB962C8B-B14F-4D97-AF65-F5344CB8AC3E}">
        <p14:creationId xmlns:p14="http://schemas.microsoft.com/office/powerpoint/2010/main" val="2906682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Murray Cornelius </a:t>
            </a:r>
            <a:endParaRPr lang="en-US" dirty="0"/>
          </a:p>
        </p:txBody>
      </p:sp>
      <p:sp>
        <p:nvSpPr>
          <p:cNvPr id="4" name="Header Placeholder 3"/>
          <p:cNvSpPr>
            <a:spLocks noGrp="1"/>
          </p:cNvSpPr>
          <p:nvPr>
            <p:ph type="hdr" sz="quarter" idx="10"/>
          </p:nvPr>
        </p:nvSpPr>
        <p:spPr/>
        <p:txBody>
          <a:bodyPr/>
          <a:lstStyle/>
          <a:p>
            <a:r>
              <a:rPr lang="en-US" smtClean="0"/>
              <a:t>2020 Initiative - Higher Principle Leadership Session </a:t>
            </a:r>
            <a:endParaRPr lang="en-US"/>
          </a:p>
        </p:txBody>
      </p:sp>
      <p:sp>
        <p:nvSpPr>
          <p:cNvPr id="6" name="Slide Number Placeholder 5"/>
          <p:cNvSpPr>
            <a:spLocks noGrp="1"/>
          </p:cNvSpPr>
          <p:nvPr>
            <p:ph type="sldNum" sz="quarter" idx="12"/>
          </p:nvPr>
        </p:nvSpPr>
        <p:spPr/>
        <p:txBody>
          <a:bodyPr/>
          <a:lstStyle/>
          <a:p>
            <a:fld id="{1BB4ECA3-34D5-43D0-B379-C607CF263204}" type="slidenum">
              <a:rPr lang="en-US" smtClean="0"/>
              <a:t>2</a:t>
            </a:fld>
            <a:endParaRPr lang="en-US"/>
          </a:p>
        </p:txBody>
      </p:sp>
      <p:sp>
        <p:nvSpPr>
          <p:cNvPr id="7" name="Footer Placeholder 6"/>
          <p:cNvSpPr>
            <a:spLocks noGrp="1"/>
          </p:cNvSpPr>
          <p:nvPr>
            <p:ph type="ftr" sz="quarter" idx="13"/>
          </p:nvPr>
        </p:nvSpPr>
        <p:spPr/>
        <p:txBody>
          <a:bodyPr/>
          <a:lstStyle/>
          <a:p>
            <a:r>
              <a:rPr lang="en-US" smtClean="0"/>
              <a:t>10/20/2014</a:t>
            </a:r>
            <a:endParaRPr lang="en-US" dirty="0"/>
          </a:p>
        </p:txBody>
      </p:sp>
    </p:spTree>
    <p:extLst>
      <p:ext uri="{BB962C8B-B14F-4D97-AF65-F5344CB8AC3E}">
        <p14:creationId xmlns:p14="http://schemas.microsoft.com/office/powerpoint/2010/main" val="1856781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2020 Initiative - Higher Principle Leadership Session </a:t>
            </a:r>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10/20/2014</a:t>
            </a:r>
            <a:endParaRPr lang="en-US">
              <a:solidFill>
                <a:prstClr val="black"/>
              </a:solidFill>
            </a:endParaRPr>
          </a:p>
        </p:txBody>
      </p:sp>
      <p:sp>
        <p:nvSpPr>
          <p:cNvPr id="6" name="Slide Number Placeholder 5"/>
          <p:cNvSpPr>
            <a:spLocks noGrp="1"/>
          </p:cNvSpPr>
          <p:nvPr>
            <p:ph type="sldNum" sz="quarter" idx="12"/>
          </p:nvPr>
        </p:nvSpPr>
        <p:spPr/>
        <p:txBody>
          <a:bodyPr/>
          <a:lstStyle/>
          <a:p>
            <a:fld id="{1BB4ECA3-34D5-43D0-B379-C607CF263204}"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092132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2020 Initiative - Higher Principle Leadership Session </a:t>
            </a:r>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10/20/2014</a:t>
            </a:r>
            <a:endParaRPr lang="en-US">
              <a:solidFill>
                <a:prstClr val="black"/>
              </a:solidFill>
            </a:endParaRPr>
          </a:p>
        </p:txBody>
      </p:sp>
      <p:sp>
        <p:nvSpPr>
          <p:cNvPr id="6" name="Slide Number Placeholder 5"/>
          <p:cNvSpPr>
            <a:spLocks noGrp="1"/>
          </p:cNvSpPr>
          <p:nvPr>
            <p:ph type="sldNum" sz="quarter" idx="12"/>
          </p:nvPr>
        </p:nvSpPr>
        <p:spPr/>
        <p:txBody>
          <a:bodyPr/>
          <a:lstStyle/>
          <a:p>
            <a:fld id="{1BB4ECA3-34D5-43D0-B379-C607CF263204}"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092132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17B63E-0773-47E4-B169-C2F44BFFBE4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17B63E-0773-47E4-B169-C2F44BFFBE4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17B63E-0773-47E4-B169-C2F44BFFBE4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3411" name="Rectangle 3"/>
          <p:cNvSpPr>
            <a:spLocks noGrp="1" noChangeArrowheads="1"/>
          </p:cNvSpPr>
          <p:nvPr>
            <p:ph type="ctrTitle"/>
          </p:nvPr>
        </p:nvSpPr>
        <p:spPr>
          <a:xfrm>
            <a:off x="2627317" y="2349500"/>
            <a:ext cx="3673475" cy="1295400"/>
          </a:xfrm>
        </p:spPr>
        <p:txBody>
          <a:bodyPr/>
          <a:lstStyle>
            <a:lvl1pPr algn="ctr">
              <a:defRPr b="1">
                <a:solidFill>
                  <a:srgbClr val="9AAC1F"/>
                </a:solidFill>
              </a:defRPr>
            </a:lvl1pPr>
          </a:lstStyle>
          <a:p>
            <a:pPr lvl="0"/>
            <a:r>
              <a:rPr lang="ru-RU" noProof="0" smtClean="0"/>
              <a:t>Образец заголовка</a:t>
            </a:r>
          </a:p>
        </p:txBody>
      </p:sp>
      <p:sp>
        <p:nvSpPr>
          <p:cNvPr id="273412" name="Rectangle 4"/>
          <p:cNvSpPr>
            <a:spLocks noGrp="1" noChangeArrowheads="1"/>
          </p:cNvSpPr>
          <p:nvPr>
            <p:ph type="subTitle" idx="1"/>
          </p:nvPr>
        </p:nvSpPr>
        <p:spPr>
          <a:xfrm>
            <a:off x="2627317" y="3859217"/>
            <a:ext cx="3673475" cy="503237"/>
          </a:xfrm>
          <a:extLst>
            <a:ext uri="{AF507438-7753-43E0-B8FC-AC1667EBCBE1}">
              <a14:hiddenEffects xmlns:a14="http://schemas.microsoft.com/office/drawing/2010/main">
                <a:effectLst>
                  <a:outerShdw dist="17961" dir="2700000" algn="ctr" rotWithShape="0">
                    <a:schemeClr val="bg2"/>
                  </a:outerShdw>
                </a:effectLst>
              </a14:hiddenEffects>
            </a:ext>
          </a:extLst>
        </p:spPr>
        <p:txBody>
          <a:bodyPr/>
          <a:lstStyle>
            <a:lvl1pPr marL="0" indent="0" algn="ctr">
              <a:buFontTx/>
              <a:buNone/>
              <a:defRPr>
                <a:solidFill>
                  <a:srgbClr val="000000"/>
                </a:solidFill>
                <a:latin typeface="Futura LT Book" pitchFamily="2" charset="0"/>
              </a:defRPr>
            </a:lvl1pPr>
          </a:lstStyle>
          <a:p>
            <a:pPr lvl="0"/>
            <a:r>
              <a:rPr lang="ru-RU" noProof="0" smtClean="0"/>
              <a:t>Образец подзаголовка</a:t>
            </a:r>
          </a:p>
        </p:txBody>
      </p:sp>
    </p:spTree>
    <p:extLst>
      <p:ext uri="{BB962C8B-B14F-4D97-AF65-F5344CB8AC3E}">
        <p14:creationId xmlns:p14="http://schemas.microsoft.com/office/powerpoint/2010/main" val="27324770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30010405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8"/>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extLst>
      <p:ext uri="{BB962C8B-B14F-4D97-AF65-F5344CB8AC3E}">
        <p14:creationId xmlns:p14="http://schemas.microsoft.com/office/powerpoint/2010/main" val="1420942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68317" y="1700217"/>
            <a:ext cx="4027487" cy="453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700217"/>
            <a:ext cx="4027488" cy="453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1371719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4449427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37153936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8202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val="4496353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17B63E-0773-47E4-B169-C2F44BFFBE4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val="6439768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24615563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4639" y="617538"/>
            <a:ext cx="2051050" cy="561975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68317" y="617538"/>
            <a:ext cx="6003925" cy="56197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35678259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468317" y="617538"/>
            <a:ext cx="8207375" cy="561975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12666864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03BEB15-B2BD-4E02-A795-5363AF7D91F8}" type="datetime1">
              <a:rPr lang="en-US" smtClean="0">
                <a:solidFill>
                  <a:prstClr val="black">
                    <a:tint val="75000"/>
                  </a:prstClr>
                </a:solidFill>
              </a:rPr>
              <a:pPr/>
              <a:t>2/28/2016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74576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13187E-D8CE-4DED-BE8C-7FF1E4A8522A}" type="datetime1">
              <a:rPr lang="en-US" smtClean="0">
                <a:solidFill>
                  <a:prstClr val="black">
                    <a:tint val="75000"/>
                  </a:prstClr>
                </a:solidFill>
              </a:rPr>
              <a:pPr/>
              <a:t>2/28/2016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0332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6DBCF5-5896-4D31-BD25-8414D7C4B8B4}" type="datetime1">
              <a:rPr lang="en-US" smtClean="0">
                <a:solidFill>
                  <a:prstClr val="black">
                    <a:tint val="75000"/>
                  </a:prstClr>
                </a:solidFill>
              </a:rPr>
              <a:pPr/>
              <a:t>2/28/2016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7770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633E50-F0B7-4772-9350-4C29C29540EB}" type="datetime1">
              <a:rPr lang="en-US" smtClean="0">
                <a:solidFill>
                  <a:prstClr val="black">
                    <a:tint val="75000"/>
                  </a:prstClr>
                </a:solidFill>
              </a:rPr>
              <a:pPr/>
              <a:t>2/28/2016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03700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7AE394-821D-4370-B2DE-9CC008388A7A}" type="datetime1">
              <a:rPr lang="en-US" smtClean="0">
                <a:solidFill>
                  <a:prstClr val="black">
                    <a:tint val="75000"/>
                  </a:prstClr>
                </a:solidFill>
              </a:rPr>
              <a:pPr/>
              <a:t>2/28/2016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65956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AF5FE5-5A90-48AB-9EF9-EEC1B9610DE8}" type="datetime1">
              <a:rPr lang="en-US" smtClean="0">
                <a:solidFill>
                  <a:prstClr val="black">
                    <a:tint val="75000"/>
                  </a:prstClr>
                </a:solidFill>
              </a:rPr>
              <a:pPr/>
              <a:t>2/28/2016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03715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17B63E-0773-47E4-B169-C2F44BFFBE4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B808D6-C0B3-4EFE-98A5-3E20E7331582}" type="datetime1">
              <a:rPr lang="en-US" smtClean="0">
                <a:solidFill>
                  <a:prstClr val="black">
                    <a:tint val="75000"/>
                  </a:prstClr>
                </a:solidFill>
              </a:rPr>
              <a:pPr/>
              <a:t>2/28/2016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93856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ADDF87-2CB1-4D87-A04E-087A4FDCCA42}" type="datetime1">
              <a:rPr lang="en-US" smtClean="0">
                <a:solidFill>
                  <a:prstClr val="black">
                    <a:tint val="75000"/>
                  </a:prstClr>
                </a:solidFill>
              </a:rPr>
              <a:pPr/>
              <a:t>2/28/2016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17060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7643E2-6CB2-4FC7-B894-094BADDD75D0}" type="datetime1">
              <a:rPr lang="en-US" smtClean="0">
                <a:solidFill>
                  <a:prstClr val="black">
                    <a:tint val="75000"/>
                  </a:prstClr>
                </a:solidFill>
              </a:rPr>
              <a:pPr/>
              <a:t>2/28/2016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58267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4297A5-4918-411A-B8A5-CD2F103CC9FC}" type="datetime1">
              <a:rPr lang="en-US" smtClean="0">
                <a:solidFill>
                  <a:prstClr val="black">
                    <a:tint val="75000"/>
                  </a:prstClr>
                </a:solidFill>
              </a:rPr>
              <a:pPr/>
              <a:t>2/28/2016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07248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2888D9-F244-4B12-B74D-138662CFD3F2}" type="datetime1">
              <a:rPr lang="en-US" smtClean="0">
                <a:solidFill>
                  <a:prstClr val="black">
                    <a:tint val="75000"/>
                  </a:prstClr>
                </a:solidFill>
              </a:rPr>
              <a:pPr/>
              <a:t>2/28/2016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83954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03BEB15-B2BD-4E02-A795-5363AF7D91F8}" type="datetime1">
              <a:rPr lang="en-US" smtClean="0">
                <a:solidFill>
                  <a:prstClr val="black">
                    <a:tint val="75000"/>
                  </a:prstClr>
                </a:solidFill>
              </a:rPr>
              <a:pPr/>
              <a:t>2/28/2016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14341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13187E-D8CE-4DED-BE8C-7FF1E4A8522A}" type="datetime1">
              <a:rPr lang="en-US" smtClean="0">
                <a:solidFill>
                  <a:prstClr val="black">
                    <a:tint val="75000"/>
                  </a:prstClr>
                </a:solidFill>
              </a:rPr>
              <a:pPr/>
              <a:t>2/28/2016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13999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6DBCF5-5896-4D31-BD25-8414D7C4B8B4}" type="datetime1">
              <a:rPr lang="en-US" smtClean="0">
                <a:solidFill>
                  <a:prstClr val="black">
                    <a:tint val="75000"/>
                  </a:prstClr>
                </a:solidFill>
              </a:rPr>
              <a:pPr/>
              <a:t>2/28/2016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81123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633E50-F0B7-4772-9350-4C29C29540EB}" type="datetime1">
              <a:rPr lang="en-US" smtClean="0">
                <a:solidFill>
                  <a:prstClr val="black">
                    <a:tint val="75000"/>
                  </a:prstClr>
                </a:solidFill>
              </a:rPr>
              <a:pPr/>
              <a:t>2/28/2016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1810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7AE394-821D-4370-B2DE-9CC008388A7A}" type="datetime1">
              <a:rPr lang="en-US" smtClean="0">
                <a:solidFill>
                  <a:prstClr val="black">
                    <a:tint val="75000"/>
                  </a:prstClr>
                </a:solidFill>
              </a:rPr>
              <a:pPr/>
              <a:t>2/28/2016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29874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17B63E-0773-47E4-B169-C2F44BFFBE4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AF5FE5-5A90-48AB-9EF9-EEC1B9610DE8}" type="datetime1">
              <a:rPr lang="en-US" smtClean="0">
                <a:solidFill>
                  <a:prstClr val="black">
                    <a:tint val="75000"/>
                  </a:prstClr>
                </a:solidFill>
              </a:rPr>
              <a:pPr/>
              <a:t>2/28/2016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24093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B808D6-C0B3-4EFE-98A5-3E20E7331582}" type="datetime1">
              <a:rPr lang="en-US" smtClean="0">
                <a:solidFill>
                  <a:prstClr val="black">
                    <a:tint val="75000"/>
                  </a:prstClr>
                </a:solidFill>
              </a:rPr>
              <a:pPr/>
              <a:t>2/28/2016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43416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ADDF87-2CB1-4D87-A04E-087A4FDCCA42}" type="datetime1">
              <a:rPr lang="en-US" smtClean="0">
                <a:solidFill>
                  <a:prstClr val="black">
                    <a:tint val="75000"/>
                  </a:prstClr>
                </a:solidFill>
              </a:rPr>
              <a:pPr/>
              <a:t>2/28/2016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57263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7643E2-6CB2-4FC7-B894-094BADDD75D0}" type="datetime1">
              <a:rPr lang="en-US" smtClean="0">
                <a:solidFill>
                  <a:prstClr val="black">
                    <a:tint val="75000"/>
                  </a:prstClr>
                </a:solidFill>
              </a:rPr>
              <a:pPr/>
              <a:t>2/28/2016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54139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4297A5-4918-411A-B8A5-CD2F103CC9FC}" type="datetime1">
              <a:rPr lang="en-US" smtClean="0">
                <a:solidFill>
                  <a:prstClr val="black">
                    <a:tint val="75000"/>
                  </a:prstClr>
                </a:solidFill>
              </a:rPr>
              <a:pPr/>
              <a:t>2/28/2016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90478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2888D9-F244-4B12-B74D-138662CFD3F2}" type="datetime1">
              <a:rPr lang="en-US" smtClean="0">
                <a:solidFill>
                  <a:prstClr val="black">
                    <a:tint val="75000"/>
                  </a:prstClr>
                </a:solidFill>
              </a:rPr>
              <a:pPr/>
              <a:t>2/28/2016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61867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17B63E-0773-47E4-B169-C2F44BFFBE4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17B63E-0773-47E4-B169-C2F44BFFBE4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17B63E-0773-47E4-B169-C2F44BFFBE4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17B63E-0773-47E4-B169-C2F44BFFBE4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17B63E-0773-47E4-B169-C2F44BFFBE4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17B63E-0773-47E4-B169-C2F44BFFBE4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0"/>
    </mc:Choice>
    <mc:Fallback xmlns="">
      <p:transition/>
    </mc:Fallback>
  </mc:AlternateConten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bwMode="auto">
          <a:xfrm>
            <a:off x="468317" y="617538"/>
            <a:ext cx="8207375"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272387" name="Rectangle 3"/>
          <p:cNvSpPr>
            <a:spLocks noGrp="1" noChangeArrowheads="1"/>
          </p:cNvSpPr>
          <p:nvPr>
            <p:ph type="body" idx="1"/>
          </p:nvPr>
        </p:nvSpPr>
        <p:spPr bwMode="auto">
          <a:xfrm>
            <a:off x="468317" y="1700217"/>
            <a:ext cx="8207375" cy="453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Tree>
    <p:extLst>
      <p:ext uri="{BB962C8B-B14F-4D97-AF65-F5344CB8AC3E}">
        <p14:creationId xmlns:p14="http://schemas.microsoft.com/office/powerpoint/2010/main" val="41862182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p14:dur="0"/>
    </mc:Choice>
    <mc:Fallback xmlns="">
      <p:transition/>
    </mc:Fallback>
  </mc:AlternateContent>
  <p:hf sldNum="0" hdr="0" ftr="0" dt="0"/>
  <p:txStyles>
    <p:titleStyle>
      <a:lvl1pPr algn="l" rtl="0" eaLnBrk="1" fontAlgn="base" hangingPunct="1">
        <a:spcBef>
          <a:spcPct val="0"/>
        </a:spcBef>
        <a:spcAft>
          <a:spcPct val="0"/>
        </a:spcAft>
        <a:defRPr sz="3200">
          <a:solidFill>
            <a:schemeClr val="bg1"/>
          </a:solidFill>
          <a:latin typeface="+mj-lt"/>
          <a:ea typeface="+mj-ea"/>
          <a:cs typeface="+mj-cs"/>
        </a:defRPr>
      </a:lvl1pPr>
      <a:lvl2pPr algn="l" rtl="0" eaLnBrk="1" fontAlgn="base" hangingPunct="1">
        <a:spcBef>
          <a:spcPct val="0"/>
        </a:spcBef>
        <a:spcAft>
          <a:spcPct val="0"/>
        </a:spcAft>
        <a:defRPr sz="3200">
          <a:solidFill>
            <a:schemeClr val="bg1"/>
          </a:solidFill>
          <a:latin typeface="Futura LT Medium" pitchFamily="2" charset="0"/>
        </a:defRPr>
      </a:lvl2pPr>
      <a:lvl3pPr algn="l" rtl="0" eaLnBrk="1" fontAlgn="base" hangingPunct="1">
        <a:spcBef>
          <a:spcPct val="0"/>
        </a:spcBef>
        <a:spcAft>
          <a:spcPct val="0"/>
        </a:spcAft>
        <a:defRPr sz="3200">
          <a:solidFill>
            <a:schemeClr val="bg1"/>
          </a:solidFill>
          <a:latin typeface="Futura LT Medium" pitchFamily="2" charset="0"/>
        </a:defRPr>
      </a:lvl3pPr>
      <a:lvl4pPr algn="l" rtl="0" eaLnBrk="1" fontAlgn="base" hangingPunct="1">
        <a:spcBef>
          <a:spcPct val="0"/>
        </a:spcBef>
        <a:spcAft>
          <a:spcPct val="0"/>
        </a:spcAft>
        <a:defRPr sz="3200">
          <a:solidFill>
            <a:schemeClr val="bg1"/>
          </a:solidFill>
          <a:latin typeface="Futura LT Medium" pitchFamily="2" charset="0"/>
        </a:defRPr>
      </a:lvl4pPr>
      <a:lvl5pPr algn="l" rtl="0" eaLnBrk="1" fontAlgn="base" hangingPunct="1">
        <a:spcBef>
          <a:spcPct val="0"/>
        </a:spcBef>
        <a:spcAft>
          <a:spcPct val="0"/>
        </a:spcAft>
        <a:defRPr sz="3200">
          <a:solidFill>
            <a:schemeClr val="bg1"/>
          </a:solidFill>
          <a:latin typeface="Futura LT Medium" pitchFamily="2" charset="0"/>
        </a:defRPr>
      </a:lvl5pPr>
      <a:lvl6pPr marL="457200" algn="l" rtl="0" eaLnBrk="1" fontAlgn="base" hangingPunct="1">
        <a:spcBef>
          <a:spcPct val="0"/>
        </a:spcBef>
        <a:spcAft>
          <a:spcPct val="0"/>
        </a:spcAft>
        <a:defRPr sz="3200">
          <a:solidFill>
            <a:schemeClr val="bg1"/>
          </a:solidFill>
          <a:latin typeface="Futura LT Medium" pitchFamily="2" charset="0"/>
        </a:defRPr>
      </a:lvl6pPr>
      <a:lvl7pPr marL="914400" algn="l" rtl="0" eaLnBrk="1" fontAlgn="base" hangingPunct="1">
        <a:spcBef>
          <a:spcPct val="0"/>
        </a:spcBef>
        <a:spcAft>
          <a:spcPct val="0"/>
        </a:spcAft>
        <a:defRPr sz="3200">
          <a:solidFill>
            <a:schemeClr val="bg1"/>
          </a:solidFill>
          <a:latin typeface="Futura LT Medium" pitchFamily="2" charset="0"/>
        </a:defRPr>
      </a:lvl7pPr>
      <a:lvl8pPr marL="1371600" algn="l" rtl="0" eaLnBrk="1" fontAlgn="base" hangingPunct="1">
        <a:spcBef>
          <a:spcPct val="0"/>
        </a:spcBef>
        <a:spcAft>
          <a:spcPct val="0"/>
        </a:spcAft>
        <a:defRPr sz="3200">
          <a:solidFill>
            <a:schemeClr val="bg1"/>
          </a:solidFill>
          <a:latin typeface="Futura LT Medium" pitchFamily="2" charset="0"/>
        </a:defRPr>
      </a:lvl8pPr>
      <a:lvl9pPr marL="1828800" algn="l" rtl="0" eaLnBrk="1" fontAlgn="base" hangingPunct="1">
        <a:spcBef>
          <a:spcPct val="0"/>
        </a:spcBef>
        <a:spcAft>
          <a:spcPct val="0"/>
        </a:spcAft>
        <a:defRPr sz="3200">
          <a:solidFill>
            <a:schemeClr val="bg1"/>
          </a:solidFill>
          <a:latin typeface="Futura LT Medium" pitchFamily="2" charset="0"/>
        </a:defRPr>
      </a:lvl9pPr>
    </p:titleStyle>
    <p:bodyStyle>
      <a:lvl1pPr marL="342900" indent="-342900" algn="l" rtl="0" eaLnBrk="1" fontAlgn="base" hangingPunct="1">
        <a:spcBef>
          <a:spcPct val="20000"/>
        </a:spcBef>
        <a:spcAft>
          <a:spcPct val="0"/>
        </a:spcAft>
        <a:buChar char="•"/>
        <a:defRPr sz="20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000">
          <a:solidFill>
            <a:schemeClr val="bg1"/>
          </a:solidFill>
          <a:latin typeface="+mn-lt"/>
        </a:defRPr>
      </a:lvl2pPr>
      <a:lvl3pPr marL="1143000" indent="-228600" algn="l" rtl="0" eaLnBrk="1" fontAlgn="base" hangingPunct="1">
        <a:spcBef>
          <a:spcPct val="20000"/>
        </a:spcBef>
        <a:spcAft>
          <a:spcPct val="0"/>
        </a:spcAft>
        <a:buChar char="•"/>
        <a:defRPr sz="2000">
          <a:solidFill>
            <a:schemeClr val="bg1"/>
          </a:solidFill>
          <a:latin typeface="+mn-lt"/>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E163DE-A456-48DC-A4C5-217CB3305F43}" type="datetime1">
              <a:rPr lang="en-US" smtClean="0">
                <a:solidFill>
                  <a:prstClr val="black">
                    <a:tint val="75000"/>
                  </a:prstClr>
                </a:solidFill>
              </a:rPr>
              <a:pPr/>
              <a:t>2/28/2016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116714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p14:dur="0"/>
    </mc:Choice>
    <mc:Fallback xmlns="">
      <p:transition/>
    </mc:Fallback>
  </mc:AlternateConten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E163DE-A456-48DC-A4C5-217CB3305F43}" type="datetime1">
              <a:rPr lang="en-US" smtClean="0">
                <a:solidFill>
                  <a:prstClr val="black">
                    <a:tint val="75000"/>
                  </a:prstClr>
                </a:solidFill>
              </a:rPr>
              <a:pPr/>
              <a:t>2/28/2016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17B63E-0773-47E4-B169-C2F44BFFB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954447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p14:dur="0"/>
    </mc:Choice>
    <mc:Fallback xmlns="">
      <p:transition/>
    </mc:Fallback>
  </mc:AlternateConten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2.xml"/><Relationship Id="rId5" Type="http://schemas.openxmlformats.org/officeDocument/2006/relationships/image" Target="../media/image9.jpg"/><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94"/>
            <a:ext cx="9144000" cy="6856411"/>
          </a:xfrm>
          <a:prstGeom prst="rect">
            <a:avLst/>
          </a:prstGeom>
        </p:spPr>
      </p:pic>
    </p:spTree>
    <p:extLst>
      <p:ext uri="{BB962C8B-B14F-4D97-AF65-F5344CB8AC3E}">
        <p14:creationId xmlns:p14="http://schemas.microsoft.com/office/powerpoint/2010/main" val="26422090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saturation sat="66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b="1" dirty="0" smtClean="0">
                <a:effectLst>
                  <a:outerShdw blurRad="38100" dist="38100" dir="2700000" algn="tl">
                    <a:srgbClr val="000000">
                      <a:alpha val="43137"/>
                    </a:srgbClr>
                  </a:outerShdw>
                </a:effectLst>
                <a:latin typeface="Calibri" panose="020F0502020204030204" pitchFamily="34" charset="0"/>
              </a:rPr>
              <a:t>From Tolerance </a:t>
            </a:r>
            <a:br>
              <a:rPr lang="en-US" sz="5400" b="1" dirty="0" smtClean="0">
                <a:effectLst>
                  <a:outerShdw blurRad="38100" dist="38100" dir="2700000" algn="tl">
                    <a:srgbClr val="000000">
                      <a:alpha val="43137"/>
                    </a:srgbClr>
                  </a:outerShdw>
                </a:effectLst>
                <a:latin typeface="Calibri" panose="020F0502020204030204" pitchFamily="34" charset="0"/>
              </a:rPr>
            </a:br>
            <a:r>
              <a:rPr lang="en-US" sz="5400" b="1" dirty="0" smtClean="0">
                <a:effectLst>
                  <a:outerShdw blurRad="38100" dist="38100" dir="2700000" algn="tl">
                    <a:srgbClr val="000000">
                      <a:alpha val="43137"/>
                    </a:srgbClr>
                  </a:outerShdw>
                </a:effectLst>
                <a:latin typeface="Calibri" panose="020F0502020204030204" pitchFamily="34" charset="0"/>
              </a:rPr>
              <a:t>to Tough Love</a:t>
            </a:r>
            <a:endParaRPr lang="en-US" sz="5400" b="1" dirty="0">
              <a:effectLst>
                <a:outerShdw blurRad="38100" dist="38100" dir="2700000" algn="tl">
                  <a:srgbClr val="000000">
                    <a:alpha val="43137"/>
                  </a:srgbClr>
                </a:outerShdw>
              </a:effectLst>
              <a:latin typeface="Calibri" panose="020F0502020204030204" pitchFamily="34" charset="0"/>
            </a:endParaRPr>
          </a:p>
        </p:txBody>
      </p:sp>
      <p:sp>
        <p:nvSpPr>
          <p:cNvPr id="3" name="Content Placeholder 2"/>
          <p:cNvSpPr>
            <a:spLocks noGrp="1"/>
          </p:cNvSpPr>
          <p:nvPr>
            <p:ph idx="1"/>
          </p:nvPr>
        </p:nvSpPr>
        <p:spPr>
          <a:xfrm>
            <a:off x="144016" y="1700217"/>
            <a:ext cx="8820472" cy="4537075"/>
          </a:xfrm>
        </p:spPr>
        <p:txBody>
          <a:bodyPr/>
          <a:lstStyle/>
          <a:p>
            <a:pPr marL="0" indent="0" algn="ctr">
              <a:buNone/>
            </a:pPr>
            <a:endParaRPr lang="en-US" sz="4000" dirty="0" smtClean="0"/>
          </a:p>
          <a:p>
            <a:pPr marL="0" indent="0" algn="ctr">
              <a:buNone/>
            </a:pPr>
            <a:r>
              <a:rPr lang="en-US" sz="4000" dirty="0" smtClean="0">
                <a:latin typeface="Calibri" panose="020F0502020204030204" pitchFamily="34" charset="0"/>
              </a:rPr>
              <a:t>1 Cor. </a:t>
            </a:r>
            <a:r>
              <a:rPr lang="en-US" sz="4000" dirty="0">
                <a:latin typeface="Calibri" panose="020F0502020204030204" pitchFamily="34" charset="0"/>
              </a:rPr>
              <a:t>5:12-13</a:t>
            </a:r>
          </a:p>
          <a:p>
            <a:pPr marL="0" indent="0" algn="ctr">
              <a:buNone/>
            </a:pPr>
            <a:r>
              <a:rPr lang="en-US" sz="4000" dirty="0" smtClean="0">
                <a:latin typeface="Calibri" panose="020F0502020204030204" pitchFamily="34" charset="0"/>
              </a:rPr>
              <a:t>What </a:t>
            </a:r>
            <a:r>
              <a:rPr lang="en-US" sz="4000" dirty="0">
                <a:latin typeface="Calibri" panose="020F0502020204030204" pitchFamily="34" charset="0"/>
              </a:rPr>
              <a:t>business is it of mine to judge </a:t>
            </a:r>
            <a:r>
              <a:rPr lang="en-US" sz="4000" dirty="0" smtClean="0">
                <a:latin typeface="Calibri" panose="020F0502020204030204" pitchFamily="34" charset="0"/>
              </a:rPr>
              <a:t>     those </a:t>
            </a:r>
            <a:r>
              <a:rPr lang="en-US" sz="4000" dirty="0">
                <a:latin typeface="Calibri" panose="020F0502020204030204" pitchFamily="34" charset="0"/>
              </a:rPr>
              <a:t>outside the </a:t>
            </a:r>
            <a:r>
              <a:rPr lang="en-US" sz="4000" dirty="0" smtClean="0">
                <a:latin typeface="Calibri" panose="020F0502020204030204" pitchFamily="34" charset="0"/>
              </a:rPr>
              <a:t>church?                                                Are </a:t>
            </a:r>
            <a:r>
              <a:rPr lang="en-US" sz="4000" dirty="0">
                <a:latin typeface="Calibri" panose="020F0502020204030204" pitchFamily="34" charset="0"/>
              </a:rPr>
              <a:t>you not to judge those inside? </a:t>
            </a:r>
            <a:r>
              <a:rPr lang="en-US" sz="4000" dirty="0" smtClean="0">
                <a:latin typeface="Calibri" panose="020F0502020204030204" pitchFamily="34" charset="0"/>
              </a:rPr>
              <a:t>       God </a:t>
            </a:r>
            <a:r>
              <a:rPr lang="en-US" sz="4000" dirty="0">
                <a:latin typeface="Calibri" panose="020F0502020204030204" pitchFamily="34" charset="0"/>
              </a:rPr>
              <a:t>will judge those outside. </a:t>
            </a:r>
            <a:r>
              <a:rPr lang="en-US" sz="4000" dirty="0" smtClean="0">
                <a:latin typeface="Calibri" panose="020F0502020204030204" pitchFamily="34" charset="0"/>
              </a:rPr>
              <a:t>            "</a:t>
            </a:r>
            <a:r>
              <a:rPr lang="en-US" sz="4000" dirty="0">
                <a:latin typeface="Calibri" panose="020F0502020204030204" pitchFamily="34" charset="0"/>
              </a:rPr>
              <a:t>Expel the wicked man from among you."   </a:t>
            </a:r>
          </a:p>
          <a:p>
            <a:endParaRPr lang="en-US" dirty="0"/>
          </a:p>
          <a:p>
            <a:endParaRPr lang="en-US" dirty="0"/>
          </a:p>
        </p:txBody>
      </p:sp>
    </p:spTree>
    <p:extLst>
      <p:ext uri="{BB962C8B-B14F-4D97-AF65-F5344CB8AC3E}">
        <p14:creationId xmlns:p14="http://schemas.microsoft.com/office/powerpoint/2010/main" val="9086635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saturation sat="66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b="1" dirty="0" smtClean="0">
                <a:effectLst>
                  <a:outerShdw blurRad="38100" dist="38100" dir="2700000" algn="tl">
                    <a:srgbClr val="000000">
                      <a:alpha val="43137"/>
                    </a:srgbClr>
                  </a:outerShdw>
                </a:effectLst>
                <a:latin typeface="Calibri" panose="020F0502020204030204" pitchFamily="34" charset="0"/>
              </a:rPr>
              <a:t>Old Tolerance</a:t>
            </a:r>
            <a:endParaRPr lang="en-US" sz="5400" b="1" dirty="0">
              <a:effectLst>
                <a:outerShdw blurRad="38100" dist="38100" dir="2700000" algn="tl">
                  <a:srgbClr val="000000">
                    <a:alpha val="43137"/>
                  </a:srgbClr>
                </a:outerShdw>
              </a:effectLst>
              <a:latin typeface="Calibri" panose="020F0502020204030204" pitchFamily="34" charset="0"/>
            </a:endParaRPr>
          </a:p>
        </p:txBody>
      </p:sp>
      <p:sp>
        <p:nvSpPr>
          <p:cNvPr id="3" name="Content Placeholder 2"/>
          <p:cNvSpPr>
            <a:spLocks noGrp="1"/>
          </p:cNvSpPr>
          <p:nvPr>
            <p:ph idx="1"/>
          </p:nvPr>
        </p:nvSpPr>
        <p:spPr>
          <a:xfrm>
            <a:off x="395536" y="2420888"/>
            <a:ext cx="8496171" cy="4537075"/>
          </a:xfrm>
        </p:spPr>
        <p:txBody>
          <a:bodyPr/>
          <a:lstStyle/>
          <a:p>
            <a:pPr lvl="0"/>
            <a:r>
              <a:rPr lang="en-US" sz="3200" dirty="0">
                <a:latin typeface="Calibri" panose="020F0502020204030204" pitchFamily="34" charset="0"/>
              </a:rPr>
              <a:t>To recognize and respect </a:t>
            </a:r>
            <a:r>
              <a:rPr lang="en-US" sz="3200" dirty="0" smtClean="0">
                <a:latin typeface="Calibri" panose="020F0502020204030204" pitchFamily="34" charset="0"/>
              </a:rPr>
              <a:t>others’ beliefs (without </a:t>
            </a:r>
            <a:r>
              <a:rPr lang="en-US" sz="3200" dirty="0">
                <a:latin typeface="Calibri" panose="020F0502020204030204" pitchFamily="34" charset="0"/>
              </a:rPr>
              <a:t>necessarily agreeing </a:t>
            </a:r>
            <a:r>
              <a:rPr lang="en-US" sz="3200" dirty="0" smtClean="0">
                <a:latin typeface="Calibri" panose="020F0502020204030204" pitchFamily="34" charset="0"/>
              </a:rPr>
              <a:t>or sympathizing</a:t>
            </a:r>
            <a:r>
              <a:rPr lang="en-US" sz="3200" dirty="0">
                <a:latin typeface="Calibri" panose="020F0502020204030204" pitchFamily="34" charset="0"/>
              </a:rPr>
              <a:t>)</a:t>
            </a:r>
          </a:p>
          <a:p>
            <a:pPr lvl="0"/>
            <a:r>
              <a:rPr lang="en-US" sz="3200" dirty="0" smtClean="0">
                <a:latin typeface="Calibri" panose="020F0502020204030204" pitchFamily="34" charset="0"/>
              </a:rPr>
              <a:t>Not </a:t>
            </a:r>
            <a:r>
              <a:rPr lang="en-US" sz="3200" dirty="0">
                <a:latin typeface="Calibri" panose="020F0502020204030204" pitchFamily="34" charset="0"/>
              </a:rPr>
              <a:t>just accepting the existence of different beliefs but actually accepting people’s right to have them.</a:t>
            </a:r>
          </a:p>
          <a:p>
            <a:pPr lvl="0"/>
            <a:r>
              <a:rPr lang="en-US" sz="3200" dirty="0">
                <a:latin typeface="Calibri" panose="020F0502020204030204" pitchFamily="34" charset="0"/>
              </a:rPr>
              <a:t>Voltaire:  </a:t>
            </a:r>
            <a:r>
              <a:rPr lang="en-US" sz="3200" i="1" dirty="0">
                <a:latin typeface="Calibri" panose="020F0502020204030204" pitchFamily="34" charset="0"/>
              </a:rPr>
              <a:t>“I disapprove of what you say, but I will defend to the death your right to say it.”</a:t>
            </a:r>
          </a:p>
          <a:p>
            <a:endParaRPr lang="en-US" dirty="0"/>
          </a:p>
        </p:txBody>
      </p:sp>
    </p:spTree>
    <p:extLst>
      <p:ext uri="{BB962C8B-B14F-4D97-AF65-F5344CB8AC3E}">
        <p14:creationId xmlns:p14="http://schemas.microsoft.com/office/powerpoint/2010/main" val="3357369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saturation sat="66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8317" y="476672"/>
            <a:ext cx="8207375" cy="939800"/>
          </a:xfrm>
        </p:spPr>
        <p:txBody>
          <a:bodyPr/>
          <a:lstStyle/>
          <a:p>
            <a:pPr algn="ctr"/>
            <a:r>
              <a:rPr lang="en-US" sz="5400" b="1" dirty="0" smtClean="0">
                <a:effectLst>
                  <a:outerShdw blurRad="38100" dist="38100" dir="2700000" algn="tl">
                    <a:srgbClr val="000000">
                      <a:alpha val="43137"/>
                    </a:srgbClr>
                  </a:outerShdw>
                </a:effectLst>
                <a:latin typeface="Calibri" panose="020F0502020204030204" pitchFamily="34" charset="0"/>
              </a:rPr>
              <a:t>New Tolerance</a:t>
            </a:r>
            <a:endParaRPr lang="en-US" sz="5400" b="1" dirty="0">
              <a:effectLst>
                <a:outerShdw blurRad="38100" dist="38100" dir="2700000" algn="tl">
                  <a:srgbClr val="000000">
                    <a:alpha val="43137"/>
                  </a:srgbClr>
                </a:outerShdw>
              </a:effectLst>
              <a:latin typeface="Calibri" panose="020F0502020204030204" pitchFamily="34" charset="0"/>
            </a:endParaRPr>
          </a:p>
        </p:txBody>
      </p:sp>
      <p:sp>
        <p:nvSpPr>
          <p:cNvPr id="3" name="Content Placeholder 2"/>
          <p:cNvSpPr>
            <a:spLocks noGrp="1"/>
          </p:cNvSpPr>
          <p:nvPr>
            <p:ph idx="1"/>
          </p:nvPr>
        </p:nvSpPr>
        <p:spPr>
          <a:xfrm>
            <a:off x="539552" y="1844253"/>
            <a:ext cx="8064896" cy="4537075"/>
          </a:xfrm>
        </p:spPr>
        <p:txBody>
          <a:bodyPr/>
          <a:lstStyle/>
          <a:p>
            <a:r>
              <a:rPr lang="en-US" sz="3200" dirty="0">
                <a:latin typeface="Calibri" panose="020F0502020204030204" pitchFamily="34" charset="0"/>
              </a:rPr>
              <a:t>Suggests that actually tolerating another’s view is to accept that position and it means believing that position to be true or at least as true as your own.</a:t>
            </a:r>
          </a:p>
          <a:p>
            <a:r>
              <a:rPr lang="en-US" sz="3200" dirty="0" smtClean="0">
                <a:latin typeface="Calibri" panose="020F0502020204030204" pitchFamily="34" charset="0"/>
              </a:rPr>
              <a:t>From </a:t>
            </a:r>
            <a:r>
              <a:rPr lang="en-US" sz="3200" u="sng" dirty="0">
                <a:latin typeface="Calibri" panose="020F0502020204030204" pitchFamily="34" charset="0"/>
              </a:rPr>
              <a:t>permitting</a:t>
            </a:r>
            <a:r>
              <a:rPr lang="en-US" sz="3200" dirty="0">
                <a:latin typeface="Calibri" panose="020F0502020204030204" pitchFamily="34" charset="0"/>
              </a:rPr>
              <a:t> the articulation and practice of all beliefs to </a:t>
            </a:r>
            <a:r>
              <a:rPr lang="en-US" sz="3200" u="sng" dirty="0">
                <a:latin typeface="Calibri" panose="020F0502020204030204" pitchFamily="34" charset="0"/>
              </a:rPr>
              <a:t>asserting</a:t>
            </a:r>
            <a:r>
              <a:rPr lang="en-US" sz="3200" dirty="0">
                <a:latin typeface="Calibri" panose="020F0502020204030204" pitchFamily="34" charset="0"/>
              </a:rPr>
              <a:t> that all truth claims are equally valid or equally true</a:t>
            </a:r>
            <a:r>
              <a:rPr lang="en-US" sz="3200" dirty="0" smtClean="0">
                <a:latin typeface="Calibri" panose="020F0502020204030204" pitchFamily="34" charset="0"/>
              </a:rPr>
              <a:t>.</a:t>
            </a:r>
            <a:endParaRPr lang="en-US" sz="3200" dirty="0">
              <a:latin typeface="Calibri" panose="020F0502020204030204" pitchFamily="34" charset="0"/>
            </a:endParaRPr>
          </a:p>
          <a:p>
            <a:r>
              <a:rPr lang="en-US" sz="3200" dirty="0">
                <a:latin typeface="Calibri" panose="020F0502020204030204" pitchFamily="34" charset="0"/>
              </a:rPr>
              <a:t>Any sort of exclusive truth claim is widely viewed as a sign of gross intolerance.</a:t>
            </a:r>
          </a:p>
          <a:p>
            <a:endParaRPr lang="en-US" dirty="0"/>
          </a:p>
        </p:txBody>
      </p:sp>
    </p:spTree>
    <p:extLst>
      <p:ext uri="{BB962C8B-B14F-4D97-AF65-F5344CB8AC3E}">
        <p14:creationId xmlns:p14="http://schemas.microsoft.com/office/powerpoint/2010/main" val="16081440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saturation sat="66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7584" y="400968"/>
            <a:ext cx="7560840" cy="939800"/>
          </a:xfrm>
        </p:spPr>
        <p:txBody>
          <a:bodyPr/>
          <a:lstStyle/>
          <a:p>
            <a:pPr algn="ctr"/>
            <a:r>
              <a:rPr lang="en-US" sz="4800" b="1" i="1" dirty="0" smtClean="0">
                <a:effectLst>
                  <a:outerShdw blurRad="38100" dist="38100" dir="2700000" algn="tl">
                    <a:srgbClr val="000000">
                      <a:alpha val="43137"/>
                    </a:srgbClr>
                  </a:outerShdw>
                </a:effectLst>
                <a:latin typeface="Calibri" panose="020F0502020204030204" pitchFamily="34" charset="0"/>
              </a:rPr>
              <a:t>“Having Rights” </a:t>
            </a:r>
            <a:r>
              <a:rPr lang="en-US" sz="4800" b="1" dirty="0" smtClean="0">
                <a:effectLst>
                  <a:outerShdw blurRad="38100" dist="38100" dir="2700000" algn="tl">
                    <a:srgbClr val="000000">
                      <a:alpha val="43137"/>
                    </a:srgbClr>
                  </a:outerShdw>
                </a:effectLst>
                <a:latin typeface="Calibri" panose="020F0502020204030204" pitchFamily="34" charset="0"/>
              </a:rPr>
              <a:t/>
            </a:r>
            <a:br>
              <a:rPr lang="en-US" sz="4800" b="1" dirty="0" smtClean="0">
                <a:effectLst>
                  <a:outerShdw blurRad="38100" dist="38100" dir="2700000" algn="tl">
                    <a:srgbClr val="000000">
                      <a:alpha val="43137"/>
                    </a:srgbClr>
                  </a:outerShdw>
                </a:effectLst>
                <a:latin typeface="Calibri" panose="020F0502020204030204" pitchFamily="34" charset="0"/>
              </a:rPr>
            </a:br>
            <a:r>
              <a:rPr lang="en-US" sz="4800" b="1" dirty="0" smtClean="0">
                <a:effectLst>
                  <a:outerShdw blurRad="38100" dist="38100" dir="2700000" algn="tl">
                    <a:srgbClr val="000000">
                      <a:alpha val="43137"/>
                    </a:srgbClr>
                  </a:outerShdw>
                </a:effectLst>
                <a:latin typeface="Calibri" panose="020F0502020204030204" pitchFamily="34" charset="0"/>
              </a:rPr>
              <a:t>to </a:t>
            </a:r>
            <a:r>
              <a:rPr lang="en-US" sz="4800" b="1" i="1" dirty="0" smtClean="0">
                <a:effectLst>
                  <a:outerShdw blurRad="38100" dist="38100" dir="2700000" algn="tl">
                    <a:srgbClr val="000000">
                      <a:alpha val="43137"/>
                    </a:srgbClr>
                  </a:outerShdw>
                </a:effectLst>
                <a:latin typeface="Calibri" panose="020F0502020204030204" pitchFamily="34" charset="0"/>
              </a:rPr>
              <a:t>“Being Wronged”</a:t>
            </a:r>
            <a:endParaRPr lang="en-US" sz="4800" b="1" i="1" dirty="0">
              <a:effectLst>
                <a:outerShdw blurRad="38100" dist="38100" dir="2700000" algn="tl">
                  <a:srgbClr val="000000">
                    <a:alpha val="43137"/>
                  </a:srgbClr>
                </a:outerShdw>
              </a:effectLst>
              <a:latin typeface="Calibri" panose="020F0502020204030204" pitchFamily="34" charset="0"/>
            </a:endParaRPr>
          </a:p>
        </p:txBody>
      </p:sp>
      <p:sp>
        <p:nvSpPr>
          <p:cNvPr id="3" name="Content Placeholder 2"/>
          <p:cNvSpPr>
            <a:spLocks noGrp="1"/>
          </p:cNvSpPr>
          <p:nvPr>
            <p:ph idx="1"/>
          </p:nvPr>
        </p:nvSpPr>
        <p:spPr>
          <a:xfrm>
            <a:off x="827584" y="2132856"/>
            <a:ext cx="7776864" cy="4320480"/>
          </a:xfrm>
        </p:spPr>
        <p:txBody>
          <a:bodyPr/>
          <a:lstStyle/>
          <a:p>
            <a:pPr marL="0" indent="0" algn="ctr">
              <a:buNone/>
            </a:pPr>
            <a:r>
              <a:rPr lang="en-US" sz="3600" b="1" dirty="0">
                <a:effectLst>
                  <a:outerShdw blurRad="38100" dist="38100" dir="2700000" algn="tl">
                    <a:srgbClr val="000000">
                      <a:alpha val="43137"/>
                    </a:srgbClr>
                  </a:outerShdw>
                </a:effectLst>
                <a:latin typeface="Calibri" panose="020F0502020204030204" pitchFamily="34" charset="0"/>
              </a:rPr>
              <a:t>1 </a:t>
            </a:r>
            <a:r>
              <a:rPr lang="en-US" sz="3600" b="1" dirty="0" smtClean="0">
                <a:effectLst>
                  <a:outerShdw blurRad="38100" dist="38100" dir="2700000" algn="tl">
                    <a:srgbClr val="000000">
                      <a:alpha val="43137"/>
                    </a:srgbClr>
                  </a:outerShdw>
                </a:effectLst>
                <a:latin typeface="Calibri" panose="020F0502020204030204" pitchFamily="34" charset="0"/>
              </a:rPr>
              <a:t>Corinthians </a:t>
            </a:r>
            <a:r>
              <a:rPr lang="en-US" sz="3600" b="1" dirty="0">
                <a:effectLst>
                  <a:outerShdw blurRad="38100" dist="38100" dir="2700000" algn="tl">
                    <a:srgbClr val="000000">
                      <a:alpha val="43137"/>
                    </a:srgbClr>
                  </a:outerShdw>
                </a:effectLst>
                <a:latin typeface="Calibri" panose="020F0502020204030204" pitchFamily="34" charset="0"/>
              </a:rPr>
              <a:t>6:7-8</a:t>
            </a:r>
          </a:p>
          <a:p>
            <a:pPr marL="0" indent="0" algn="ctr">
              <a:buNone/>
            </a:pPr>
            <a:r>
              <a:rPr lang="en-US" sz="3200" b="1" dirty="0" smtClean="0">
                <a:effectLst>
                  <a:outerShdw blurRad="38100" dist="38100" dir="2700000" algn="tl">
                    <a:srgbClr val="000000">
                      <a:alpha val="43137"/>
                    </a:srgbClr>
                  </a:outerShdw>
                </a:effectLst>
                <a:latin typeface="Calibri" panose="020F0502020204030204" pitchFamily="34" charset="0"/>
              </a:rPr>
              <a:t>The </a:t>
            </a:r>
            <a:r>
              <a:rPr lang="en-US" sz="3200" b="1" dirty="0">
                <a:effectLst>
                  <a:outerShdw blurRad="38100" dist="38100" dir="2700000" algn="tl">
                    <a:srgbClr val="000000">
                      <a:alpha val="43137"/>
                    </a:srgbClr>
                  </a:outerShdw>
                </a:effectLst>
                <a:latin typeface="Calibri" panose="020F0502020204030204" pitchFamily="34" charset="0"/>
              </a:rPr>
              <a:t>very fact that you have lawsuits </a:t>
            </a:r>
            <a:r>
              <a:rPr lang="en-US" sz="3200" b="1" dirty="0" smtClean="0">
                <a:effectLst>
                  <a:outerShdw blurRad="38100" dist="38100" dir="2700000" algn="tl">
                    <a:srgbClr val="000000">
                      <a:alpha val="43137"/>
                    </a:srgbClr>
                  </a:outerShdw>
                </a:effectLst>
                <a:latin typeface="Calibri" panose="020F0502020204030204" pitchFamily="34" charset="0"/>
              </a:rPr>
              <a:t>                      among </a:t>
            </a:r>
            <a:r>
              <a:rPr lang="en-US" sz="3200" b="1" dirty="0">
                <a:effectLst>
                  <a:outerShdw blurRad="38100" dist="38100" dir="2700000" algn="tl">
                    <a:srgbClr val="000000">
                      <a:alpha val="43137"/>
                    </a:srgbClr>
                  </a:outerShdw>
                </a:effectLst>
                <a:latin typeface="Calibri" panose="020F0502020204030204" pitchFamily="34" charset="0"/>
              </a:rPr>
              <a:t>you means you have been completely defeated already. </a:t>
            </a:r>
          </a:p>
          <a:p>
            <a:pPr marL="0" indent="0" algn="ctr">
              <a:buNone/>
            </a:pPr>
            <a:r>
              <a:rPr lang="en-US" sz="3200" b="1" dirty="0" smtClean="0">
                <a:effectLst>
                  <a:outerShdw blurRad="38100" dist="38100" dir="2700000" algn="tl">
                    <a:srgbClr val="000000">
                      <a:alpha val="43137"/>
                    </a:srgbClr>
                  </a:outerShdw>
                </a:effectLst>
                <a:latin typeface="Calibri" panose="020F0502020204030204" pitchFamily="34" charset="0"/>
              </a:rPr>
              <a:t>Why </a:t>
            </a:r>
            <a:r>
              <a:rPr lang="en-US" sz="3200" b="1" dirty="0">
                <a:effectLst>
                  <a:outerShdw blurRad="38100" dist="38100" dir="2700000" algn="tl">
                    <a:srgbClr val="000000">
                      <a:alpha val="43137"/>
                    </a:srgbClr>
                  </a:outerShdw>
                </a:effectLst>
                <a:latin typeface="Calibri" panose="020F0502020204030204" pitchFamily="34" charset="0"/>
              </a:rPr>
              <a:t>not rather be wronged? </a:t>
            </a:r>
            <a:r>
              <a:rPr lang="en-US" sz="3200" b="1" dirty="0" smtClean="0">
                <a:effectLst>
                  <a:outerShdw blurRad="38100" dist="38100" dir="2700000" algn="tl">
                    <a:srgbClr val="000000">
                      <a:alpha val="43137"/>
                    </a:srgbClr>
                  </a:outerShdw>
                </a:effectLst>
                <a:latin typeface="Calibri" panose="020F0502020204030204" pitchFamily="34" charset="0"/>
              </a:rPr>
              <a:t>                                        Why </a:t>
            </a:r>
            <a:r>
              <a:rPr lang="en-US" sz="3200" b="1" dirty="0">
                <a:effectLst>
                  <a:outerShdw blurRad="38100" dist="38100" dir="2700000" algn="tl">
                    <a:srgbClr val="000000">
                      <a:alpha val="43137"/>
                    </a:srgbClr>
                  </a:outerShdw>
                </a:effectLst>
                <a:latin typeface="Calibri" panose="020F0502020204030204" pitchFamily="34" charset="0"/>
              </a:rPr>
              <a:t>not rather be cheated? </a:t>
            </a:r>
            <a:endParaRPr lang="en-US" sz="3200" b="1" dirty="0" smtClean="0">
              <a:effectLst>
                <a:outerShdw blurRad="38100" dist="38100" dir="2700000" algn="tl">
                  <a:srgbClr val="000000">
                    <a:alpha val="43137"/>
                  </a:srgbClr>
                </a:outerShdw>
              </a:effectLst>
              <a:latin typeface="Calibri" panose="020F0502020204030204" pitchFamily="34" charset="0"/>
            </a:endParaRPr>
          </a:p>
          <a:p>
            <a:pPr marL="0" indent="0" algn="ctr">
              <a:buNone/>
            </a:pPr>
            <a:r>
              <a:rPr lang="en-US" sz="3200" b="1" dirty="0" smtClean="0">
                <a:effectLst>
                  <a:outerShdw blurRad="38100" dist="38100" dir="2700000" algn="tl">
                    <a:srgbClr val="000000">
                      <a:alpha val="43137"/>
                    </a:srgbClr>
                  </a:outerShdw>
                </a:effectLst>
                <a:latin typeface="Calibri" panose="020F0502020204030204" pitchFamily="34" charset="0"/>
              </a:rPr>
              <a:t>Instead</a:t>
            </a:r>
            <a:r>
              <a:rPr lang="en-US" sz="3200" b="1" dirty="0">
                <a:effectLst>
                  <a:outerShdw blurRad="38100" dist="38100" dir="2700000" algn="tl">
                    <a:srgbClr val="000000">
                      <a:alpha val="43137"/>
                    </a:srgbClr>
                  </a:outerShdw>
                </a:effectLst>
                <a:latin typeface="Calibri" panose="020F0502020204030204" pitchFamily="34" charset="0"/>
              </a:rPr>
              <a:t>, you yourselves cheat and do wrong, and you do this to your brothers. </a:t>
            </a:r>
          </a:p>
          <a:p>
            <a:endParaRPr lang="en-US" dirty="0"/>
          </a:p>
          <a:p>
            <a:endParaRPr lang="en-US" dirty="0"/>
          </a:p>
        </p:txBody>
      </p:sp>
    </p:spTree>
    <p:extLst>
      <p:ext uri="{BB962C8B-B14F-4D97-AF65-F5344CB8AC3E}">
        <p14:creationId xmlns:p14="http://schemas.microsoft.com/office/powerpoint/2010/main" val="42751067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saturation sat="66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9081" y="400968"/>
            <a:ext cx="8207375" cy="939800"/>
          </a:xfrm>
        </p:spPr>
        <p:txBody>
          <a:bodyPr/>
          <a:lstStyle/>
          <a:p>
            <a:pPr algn="ctr"/>
            <a:r>
              <a:rPr lang="en-US" sz="5400" b="1" dirty="0" smtClean="0">
                <a:effectLst>
                  <a:outerShdw blurRad="38100" dist="38100" dir="2700000" algn="tl">
                    <a:srgbClr val="000000">
                      <a:alpha val="43137"/>
                    </a:srgbClr>
                  </a:outerShdw>
                </a:effectLst>
                <a:latin typeface="Calibri" panose="020F0502020204030204" pitchFamily="34" charset="0"/>
              </a:rPr>
              <a:t>From Liberty to Love</a:t>
            </a:r>
            <a:endParaRPr lang="en-US" sz="5400" b="1" dirty="0">
              <a:effectLst>
                <a:outerShdw blurRad="38100" dist="38100" dir="2700000" algn="tl">
                  <a:srgbClr val="000000">
                    <a:alpha val="43137"/>
                  </a:srgbClr>
                </a:outerShdw>
              </a:effectLst>
              <a:latin typeface="Calibri" panose="020F0502020204030204" pitchFamily="34" charset="0"/>
            </a:endParaRPr>
          </a:p>
        </p:txBody>
      </p:sp>
      <p:sp>
        <p:nvSpPr>
          <p:cNvPr id="3" name="Content Placeholder 2"/>
          <p:cNvSpPr>
            <a:spLocks noGrp="1"/>
          </p:cNvSpPr>
          <p:nvPr>
            <p:ph idx="1"/>
          </p:nvPr>
        </p:nvSpPr>
        <p:spPr>
          <a:xfrm>
            <a:off x="899592" y="1700808"/>
            <a:ext cx="7272808" cy="4536484"/>
          </a:xfrm>
        </p:spPr>
        <p:txBody>
          <a:bodyPr/>
          <a:lstStyle/>
          <a:p>
            <a:pPr marL="0" indent="0" algn="ctr">
              <a:buNone/>
            </a:pPr>
            <a:r>
              <a:rPr lang="en-US" sz="3200" b="1" dirty="0">
                <a:effectLst>
                  <a:outerShdw blurRad="38100" dist="38100" dir="2700000" algn="tl">
                    <a:srgbClr val="000000">
                      <a:alpha val="43137"/>
                    </a:srgbClr>
                  </a:outerShdw>
                </a:effectLst>
                <a:latin typeface="Calibri" panose="020F0502020204030204" pitchFamily="34" charset="0"/>
              </a:rPr>
              <a:t>1 </a:t>
            </a:r>
            <a:r>
              <a:rPr lang="en-US" sz="3200" b="1" dirty="0" smtClean="0">
                <a:effectLst>
                  <a:outerShdw blurRad="38100" dist="38100" dir="2700000" algn="tl">
                    <a:srgbClr val="000000">
                      <a:alpha val="43137"/>
                    </a:srgbClr>
                  </a:outerShdw>
                </a:effectLst>
                <a:latin typeface="Calibri" panose="020F0502020204030204" pitchFamily="34" charset="0"/>
              </a:rPr>
              <a:t>Corinthians 8:9-13</a:t>
            </a:r>
          </a:p>
          <a:p>
            <a:pPr marL="0" indent="0" algn="ctr">
              <a:buNone/>
            </a:pPr>
            <a:endParaRPr lang="en-US" sz="3200" b="1" dirty="0">
              <a:effectLst>
                <a:outerShdw blurRad="38100" dist="38100" dir="2700000" algn="tl">
                  <a:srgbClr val="000000">
                    <a:alpha val="43137"/>
                  </a:srgbClr>
                </a:outerShdw>
              </a:effectLst>
              <a:latin typeface="Calibri" panose="020F0502020204030204" pitchFamily="34" charset="0"/>
            </a:endParaRPr>
          </a:p>
          <a:p>
            <a:r>
              <a:rPr lang="en-US" sz="3200" b="1" dirty="0" smtClean="0">
                <a:effectLst>
                  <a:outerShdw blurRad="38100" dist="38100" dir="2700000" algn="tl">
                    <a:srgbClr val="000000">
                      <a:alpha val="43137"/>
                    </a:srgbClr>
                  </a:outerShdw>
                </a:effectLst>
                <a:latin typeface="Calibri" panose="020F0502020204030204" pitchFamily="34" charset="0"/>
              </a:rPr>
              <a:t>Be </a:t>
            </a:r>
            <a:r>
              <a:rPr lang="en-US" sz="3200" b="1" dirty="0">
                <a:effectLst>
                  <a:outerShdw blurRad="38100" dist="38100" dir="2700000" algn="tl">
                    <a:srgbClr val="000000">
                      <a:alpha val="43137"/>
                    </a:srgbClr>
                  </a:outerShdw>
                </a:effectLst>
                <a:latin typeface="Calibri" panose="020F0502020204030204" pitchFamily="34" charset="0"/>
              </a:rPr>
              <a:t>careful, however, that the exercise of your freedom does not become a stumbling block to the weak.</a:t>
            </a:r>
          </a:p>
          <a:p>
            <a:endParaRPr lang="en-US" sz="400" b="1" dirty="0" smtClean="0">
              <a:effectLst>
                <a:outerShdw blurRad="38100" dist="38100" dir="2700000" algn="tl">
                  <a:srgbClr val="000000">
                    <a:alpha val="43137"/>
                  </a:srgbClr>
                </a:outerShdw>
              </a:effectLst>
              <a:latin typeface="Calibri" panose="020F0502020204030204" pitchFamily="34" charset="0"/>
            </a:endParaRPr>
          </a:p>
          <a:p>
            <a:r>
              <a:rPr lang="en-US" sz="3200" b="1" dirty="0" smtClean="0">
                <a:effectLst>
                  <a:outerShdw blurRad="38100" dist="38100" dir="2700000" algn="tl">
                    <a:srgbClr val="000000">
                      <a:alpha val="43137"/>
                    </a:srgbClr>
                  </a:outerShdw>
                </a:effectLst>
                <a:latin typeface="Calibri" panose="020F0502020204030204" pitchFamily="34" charset="0"/>
              </a:rPr>
              <a:t>When </a:t>
            </a:r>
            <a:r>
              <a:rPr lang="en-US" sz="3200" b="1" dirty="0">
                <a:effectLst>
                  <a:outerShdw blurRad="38100" dist="38100" dir="2700000" algn="tl">
                    <a:srgbClr val="000000">
                      <a:alpha val="43137"/>
                    </a:srgbClr>
                  </a:outerShdw>
                </a:effectLst>
                <a:latin typeface="Calibri" panose="020F0502020204030204" pitchFamily="34" charset="0"/>
              </a:rPr>
              <a:t>you sin against your brothers in this way and wound their weak conscience, you sin against Christ. </a:t>
            </a:r>
          </a:p>
          <a:p>
            <a:endParaRPr lang="en-US" sz="1800" dirty="0"/>
          </a:p>
          <a:p>
            <a:endParaRPr lang="en-US" sz="1800" dirty="0"/>
          </a:p>
        </p:txBody>
      </p:sp>
    </p:spTree>
    <p:extLst>
      <p:ext uri="{BB962C8B-B14F-4D97-AF65-F5344CB8AC3E}">
        <p14:creationId xmlns:p14="http://schemas.microsoft.com/office/powerpoint/2010/main" val="16312131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saturation sat="66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31639" y="404664"/>
            <a:ext cx="6552729" cy="939800"/>
          </a:xfrm>
        </p:spPr>
        <p:txBody>
          <a:bodyPr/>
          <a:lstStyle/>
          <a:p>
            <a:pPr algn="ctr"/>
            <a:r>
              <a:rPr lang="en-US" sz="4400" b="1" dirty="0" smtClean="0">
                <a:effectLst>
                  <a:outerShdw blurRad="38100" dist="38100" dir="2700000" algn="tl">
                    <a:srgbClr val="000000">
                      <a:alpha val="43137"/>
                    </a:srgbClr>
                  </a:outerShdw>
                </a:effectLst>
                <a:latin typeface="Calibri" panose="020F0502020204030204" pitchFamily="34" charset="0"/>
              </a:rPr>
              <a:t>From </a:t>
            </a:r>
            <a:r>
              <a:rPr lang="en-US" sz="4400" b="1" i="1" dirty="0" smtClean="0">
                <a:effectLst>
                  <a:outerShdw blurRad="38100" dist="38100" dir="2700000" algn="tl">
                    <a:srgbClr val="000000">
                      <a:alpha val="43137"/>
                    </a:srgbClr>
                  </a:outerShdw>
                </a:effectLst>
                <a:latin typeface="Calibri" panose="020F0502020204030204" pitchFamily="34" charset="0"/>
              </a:rPr>
              <a:t>“Ministerial Rights” </a:t>
            </a:r>
            <a:r>
              <a:rPr lang="en-US" sz="4400" b="1" dirty="0" smtClean="0">
                <a:effectLst>
                  <a:outerShdw blurRad="38100" dist="38100" dir="2700000" algn="tl">
                    <a:srgbClr val="000000">
                      <a:alpha val="43137"/>
                    </a:srgbClr>
                  </a:outerShdw>
                </a:effectLst>
                <a:latin typeface="Calibri" panose="020F0502020204030204" pitchFamily="34" charset="0"/>
              </a:rPr>
              <a:t>to </a:t>
            </a:r>
            <a:r>
              <a:rPr lang="en-US" sz="4400" b="1" i="1" dirty="0" smtClean="0">
                <a:effectLst>
                  <a:outerShdw blurRad="38100" dist="38100" dir="2700000" algn="tl">
                    <a:srgbClr val="000000">
                      <a:alpha val="43137"/>
                    </a:srgbClr>
                  </a:outerShdw>
                </a:effectLst>
                <a:latin typeface="Calibri" panose="020F0502020204030204" pitchFamily="34" charset="0"/>
              </a:rPr>
              <a:t>“Gospel First”</a:t>
            </a:r>
            <a:endParaRPr lang="en-US" sz="4400" b="1" i="1" dirty="0">
              <a:effectLst>
                <a:outerShdw blurRad="38100" dist="38100" dir="2700000" algn="tl">
                  <a:srgbClr val="000000">
                    <a:alpha val="43137"/>
                  </a:srgbClr>
                </a:outerShdw>
              </a:effectLst>
              <a:latin typeface="Calibri" panose="020F0502020204030204" pitchFamily="34" charset="0"/>
            </a:endParaRPr>
          </a:p>
        </p:txBody>
      </p:sp>
      <p:sp>
        <p:nvSpPr>
          <p:cNvPr id="3" name="Content Placeholder 2"/>
          <p:cNvSpPr>
            <a:spLocks noGrp="1"/>
          </p:cNvSpPr>
          <p:nvPr>
            <p:ph idx="1"/>
          </p:nvPr>
        </p:nvSpPr>
        <p:spPr>
          <a:xfrm>
            <a:off x="323528" y="1772816"/>
            <a:ext cx="8424936" cy="4895997"/>
          </a:xfrm>
        </p:spPr>
        <p:txBody>
          <a:bodyPr/>
          <a:lstStyle/>
          <a:p>
            <a:pPr marL="0" indent="0" algn="ctr">
              <a:buNone/>
            </a:pPr>
            <a:r>
              <a:rPr lang="en-US" sz="3600" b="1" dirty="0">
                <a:effectLst>
                  <a:outerShdw blurRad="38100" dist="38100" dir="2700000" algn="tl">
                    <a:srgbClr val="000000">
                      <a:alpha val="43137"/>
                    </a:srgbClr>
                  </a:outerShdw>
                </a:effectLst>
                <a:latin typeface="Calibri" panose="020F0502020204030204" pitchFamily="34" charset="0"/>
              </a:rPr>
              <a:t>1 </a:t>
            </a:r>
            <a:r>
              <a:rPr lang="en-US" sz="3600" b="1" dirty="0" smtClean="0">
                <a:effectLst>
                  <a:outerShdw blurRad="38100" dist="38100" dir="2700000" algn="tl">
                    <a:srgbClr val="000000">
                      <a:alpha val="43137"/>
                    </a:srgbClr>
                  </a:outerShdw>
                </a:effectLst>
                <a:latin typeface="Calibri" panose="020F0502020204030204" pitchFamily="34" charset="0"/>
              </a:rPr>
              <a:t>Corinthians 9:19-23</a:t>
            </a:r>
            <a:endParaRPr lang="en-US" sz="3600" b="1" dirty="0">
              <a:effectLst>
                <a:outerShdw blurRad="38100" dist="38100" dir="2700000" algn="tl">
                  <a:srgbClr val="000000">
                    <a:alpha val="43137"/>
                  </a:srgbClr>
                </a:outerShdw>
              </a:effectLst>
              <a:latin typeface="Calibri" panose="020F0502020204030204" pitchFamily="34" charset="0"/>
            </a:endParaRPr>
          </a:p>
          <a:p>
            <a:r>
              <a:rPr lang="en-US" sz="3200" b="1" dirty="0" smtClean="0">
                <a:effectLst>
                  <a:outerShdw blurRad="38100" dist="38100" dir="2700000" algn="tl">
                    <a:srgbClr val="000000">
                      <a:alpha val="43137"/>
                    </a:srgbClr>
                  </a:outerShdw>
                </a:effectLst>
                <a:latin typeface="Calibri" panose="020F0502020204030204" pitchFamily="34" charset="0"/>
              </a:rPr>
              <a:t>Though </a:t>
            </a:r>
            <a:r>
              <a:rPr lang="en-US" sz="3200" b="1" dirty="0">
                <a:effectLst>
                  <a:outerShdw blurRad="38100" dist="38100" dir="2700000" algn="tl">
                    <a:srgbClr val="000000">
                      <a:alpha val="43137"/>
                    </a:srgbClr>
                  </a:outerShdw>
                </a:effectLst>
                <a:latin typeface="Calibri" panose="020F0502020204030204" pitchFamily="34" charset="0"/>
              </a:rPr>
              <a:t>I am free and belong to no man, </a:t>
            </a:r>
            <a:r>
              <a:rPr lang="en-US" sz="3200" b="1" dirty="0" smtClean="0">
                <a:effectLst>
                  <a:outerShdw blurRad="38100" dist="38100" dir="2700000" algn="tl">
                    <a:srgbClr val="000000">
                      <a:alpha val="43137"/>
                    </a:srgbClr>
                  </a:outerShdw>
                </a:effectLst>
                <a:latin typeface="Calibri" panose="020F0502020204030204" pitchFamily="34" charset="0"/>
              </a:rPr>
              <a:t>                     I </a:t>
            </a:r>
            <a:r>
              <a:rPr lang="en-US" sz="3200" b="1" dirty="0">
                <a:effectLst>
                  <a:outerShdw blurRad="38100" dist="38100" dir="2700000" algn="tl">
                    <a:srgbClr val="000000">
                      <a:alpha val="43137"/>
                    </a:srgbClr>
                  </a:outerShdw>
                </a:effectLst>
                <a:latin typeface="Calibri" panose="020F0502020204030204" pitchFamily="34" charset="0"/>
              </a:rPr>
              <a:t>make myself a slave to everyone, </a:t>
            </a:r>
            <a:r>
              <a:rPr lang="en-US" sz="3200" b="1" dirty="0" smtClean="0">
                <a:effectLst>
                  <a:outerShdw blurRad="38100" dist="38100" dir="2700000" algn="tl">
                    <a:srgbClr val="000000">
                      <a:alpha val="43137"/>
                    </a:srgbClr>
                  </a:outerShdw>
                </a:effectLst>
                <a:latin typeface="Calibri" panose="020F0502020204030204" pitchFamily="34" charset="0"/>
              </a:rPr>
              <a:t>                                                       to </a:t>
            </a:r>
            <a:r>
              <a:rPr lang="en-US" sz="3200" b="1" dirty="0">
                <a:effectLst>
                  <a:outerShdw blurRad="38100" dist="38100" dir="2700000" algn="tl">
                    <a:srgbClr val="000000">
                      <a:alpha val="43137"/>
                    </a:srgbClr>
                  </a:outerShdw>
                </a:effectLst>
                <a:latin typeface="Calibri" panose="020F0502020204030204" pitchFamily="34" charset="0"/>
              </a:rPr>
              <a:t>win as many as possible. </a:t>
            </a:r>
          </a:p>
          <a:p>
            <a:r>
              <a:rPr lang="en-US" sz="3200" b="1" dirty="0" smtClean="0">
                <a:effectLst>
                  <a:outerShdw blurRad="38100" dist="38100" dir="2700000" algn="tl">
                    <a:srgbClr val="000000">
                      <a:alpha val="43137"/>
                    </a:srgbClr>
                  </a:outerShdw>
                </a:effectLst>
                <a:latin typeface="Calibri" panose="020F0502020204030204" pitchFamily="34" charset="0"/>
              </a:rPr>
              <a:t>To </a:t>
            </a:r>
            <a:r>
              <a:rPr lang="en-US" sz="3200" b="1" dirty="0">
                <a:effectLst>
                  <a:outerShdw blurRad="38100" dist="38100" dir="2700000" algn="tl">
                    <a:srgbClr val="000000">
                      <a:alpha val="43137"/>
                    </a:srgbClr>
                  </a:outerShdw>
                </a:effectLst>
                <a:latin typeface="Calibri" panose="020F0502020204030204" pitchFamily="34" charset="0"/>
              </a:rPr>
              <a:t>the weak I became weak, to win the weak. </a:t>
            </a:r>
            <a:r>
              <a:rPr lang="en-US" sz="3200" b="1" dirty="0" smtClean="0">
                <a:effectLst>
                  <a:outerShdw blurRad="38100" dist="38100" dir="2700000" algn="tl">
                    <a:srgbClr val="000000">
                      <a:alpha val="43137"/>
                    </a:srgbClr>
                  </a:outerShdw>
                </a:effectLst>
                <a:latin typeface="Calibri" panose="020F0502020204030204" pitchFamily="34" charset="0"/>
              </a:rPr>
              <a:t>  I </a:t>
            </a:r>
            <a:r>
              <a:rPr lang="en-US" sz="3200" b="1" dirty="0">
                <a:effectLst>
                  <a:outerShdw blurRad="38100" dist="38100" dir="2700000" algn="tl">
                    <a:srgbClr val="000000">
                      <a:alpha val="43137"/>
                    </a:srgbClr>
                  </a:outerShdw>
                </a:effectLst>
                <a:latin typeface="Calibri" panose="020F0502020204030204" pitchFamily="34" charset="0"/>
              </a:rPr>
              <a:t>have become all things to all men so that </a:t>
            </a:r>
            <a:r>
              <a:rPr lang="en-US" sz="3200" b="1" dirty="0" smtClean="0">
                <a:effectLst>
                  <a:outerShdw blurRad="38100" dist="38100" dir="2700000" algn="tl">
                    <a:srgbClr val="000000">
                      <a:alpha val="43137"/>
                    </a:srgbClr>
                  </a:outerShdw>
                </a:effectLst>
                <a:latin typeface="Calibri" panose="020F0502020204030204" pitchFamily="34" charset="0"/>
              </a:rPr>
              <a:t>     by </a:t>
            </a:r>
            <a:r>
              <a:rPr lang="en-US" sz="3200" b="1" dirty="0">
                <a:effectLst>
                  <a:outerShdw blurRad="38100" dist="38100" dir="2700000" algn="tl">
                    <a:srgbClr val="000000">
                      <a:alpha val="43137"/>
                    </a:srgbClr>
                  </a:outerShdw>
                </a:effectLst>
                <a:latin typeface="Calibri" panose="020F0502020204030204" pitchFamily="34" charset="0"/>
              </a:rPr>
              <a:t>all possible means </a:t>
            </a:r>
            <a:r>
              <a:rPr lang="en-US" sz="3200" b="1" dirty="0" smtClean="0">
                <a:effectLst>
                  <a:outerShdw blurRad="38100" dist="38100" dir="2700000" algn="tl">
                    <a:srgbClr val="000000">
                      <a:alpha val="43137"/>
                    </a:srgbClr>
                  </a:outerShdw>
                </a:effectLst>
                <a:latin typeface="Calibri" panose="020F0502020204030204" pitchFamily="34" charset="0"/>
              </a:rPr>
              <a:t>I </a:t>
            </a:r>
            <a:r>
              <a:rPr lang="en-US" sz="3200" b="1" dirty="0">
                <a:effectLst>
                  <a:outerShdw blurRad="38100" dist="38100" dir="2700000" algn="tl">
                    <a:srgbClr val="000000">
                      <a:alpha val="43137"/>
                    </a:srgbClr>
                  </a:outerShdw>
                </a:effectLst>
                <a:latin typeface="Calibri" panose="020F0502020204030204" pitchFamily="34" charset="0"/>
              </a:rPr>
              <a:t>might save some. </a:t>
            </a:r>
            <a:endParaRPr lang="en-US" sz="3200" b="1" dirty="0" smtClean="0">
              <a:effectLst>
                <a:outerShdw blurRad="38100" dist="38100" dir="2700000" algn="tl">
                  <a:srgbClr val="000000">
                    <a:alpha val="43137"/>
                  </a:srgbClr>
                </a:outerShdw>
              </a:effectLst>
              <a:latin typeface="Calibri" panose="020F0502020204030204" pitchFamily="34" charset="0"/>
            </a:endParaRPr>
          </a:p>
          <a:p>
            <a:r>
              <a:rPr lang="en-US" sz="3200" b="1" dirty="0" smtClean="0">
                <a:effectLst>
                  <a:outerShdw blurRad="38100" dist="38100" dir="2700000" algn="tl">
                    <a:srgbClr val="000000">
                      <a:alpha val="43137"/>
                    </a:srgbClr>
                  </a:outerShdw>
                </a:effectLst>
                <a:latin typeface="Calibri" panose="020F0502020204030204" pitchFamily="34" charset="0"/>
              </a:rPr>
              <a:t>I </a:t>
            </a:r>
            <a:r>
              <a:rPr lang="en-US" sz="3200" b="1" dirty="0">
                <a:effectLst>
                  <a:outerShdw blurRad="38100" dist="38100" dir="2700000" algn="tl">
                    <a:srgbClr val="000000">
                      <a:alpha val="43137"/>
                    </a:srgbClr>
                  </a:outerShdw>
                </a:effectLst>
                <a:latin typeface="Calibri" panose="020F0502020204030204" pitchFamily="34" charset="0"/>
              </a:rPr>
              <a:t>do all this for the sake of the gospel, that I may share in its blessings. </a:t>
            </a:r>
          </a:p>
          <a:p>
            <a:endParaRPr lang="en-US" dirty="0"/>
          </a:p>
          <a:p>
            <a:endParaRPr lang="en-US" dirty="0"/>
          </a:p>
        </p:txBody>
      </p:sp>
    </p:spTree>
    <p:extLst>
      <p:ext uri="{BB962C8B-B14F-4D97-AF65-F5344CB8AC3E}">
        <p14:creationId xmlns:p14="http://schemas.microsoft.com/office/powerpoint/2010/main" val="12843190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www.wallpaperdisk.com/wallpapers/Recomended-Green/2950x2094_GreenLeafs_73.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092280" y="5373216"/>
            <a:ext cx="2315254" cy="164343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70113" y="1988840"/>
            <a:ext cx="8292342" cy="4031873"/>
          </a:xfrm>
          <a:prstGeom prst="rect">
            <a:avLst/>
          </a:prstGeom>
          <a:noFill/>
          <a:extLst>
            <a:ext uri="{909E8E84-426E-40DD-AFC4-6F175D3DCCD1}">
              <a14:hiddenFill xmlns:a14="http://schemas.microsoft.com/office/drawing/2010/main">
                <a:solidFill>
                  <a:srgbClr val="FFFFFF"/>
                </a:solidFill>
              </a14:hiddenFill>
            </a:ext>
          </a:extLst>
        </p:spPr>
        <p:txBody>
          <a:bodyPr wrap="square" rtlCol="0">
            <a:spAutoFit/>
          </a:bodyPr>
          <a:lstStyle/>
          <a:p>
            <a:r>
              <a:rPr lang="en-US" sz="3200" b="1" dirty="0" smtClean="0">
                <a:solidFill>
                  <a:prstClr val="black"/>
                </a:solidFill>
              </a:rPr>
              <a:t>Discuss the following . . .   </a:t>
            </a:r>
          </a:p>
          <a:p>
            <a:r>
              <a:rPr lang="en-US" sz="2800" b="1" dirty="0" smtClean="0">
                <a:solidFill>
                  <a:prstClr val="black"/>
                </a:solidFill>
              </a:rPr>
              <a:t> </a:t>
            </a:r>
          </a:p>
          <a:p>
            <a:r>
              <a:rPr lang="en-US" sz="2800" b="1" dirty="0" smtClean="0">
                <a:solidFill>
                  <a:prstClr val="black"/>
                </a:solidFill>
              </a:rPr>
              <a:t>1.   What kills vision in your church?</a:t>
            </a:r>
          </a:p>
          <a:p>
            <a:endParaRPr lang="en-US" sz="2800" b="1" dirty="0">
              <a:solidFill>
                <a:prstClr val="black"/>
              </a:solidFill>
            </a:endParaRPr>
          </a:p>
          <a:p>
            <a:r>
              <a:rPr lang="en-US" sz="2800" b="1" dirty="0" smtClean="0">
                <a:solidFill>
                  <a:prstClr val="black"/>
                </a:solidFill>
              </a:rPr>
              <a:t>2.   What will kill this collective 2020 vision?</a:t>
            </a:r>
          </a:p>
          <a:p>
            <a:endParaRPr lang="en-US" sz="2800" b="1" dirty="0">
              <a:solidFill>
                <a:prstClr val="black"/>
              </a:solidFill>
            </a:endParaRPr>
          </a:p>
          <a:p>
            <a:r>
              <a:rPr lang="en-US" sz="2800" b="1" dirty="0">
                <a:solidFill>
                  <a:prstClr val="black"/>
                </a:solidFill>
              </a:rPr>
              <a:t>3</a:t>
            </a:r>
            <a:r>
              <a:rPr lang="en-US" sz="2800" b="1" dirty="0" smtClean="0">
                <a:solidFill>
                  <a:prstClr val="black"/>
                </a:solidFill>
              </a:rPr>
              <a:t>.   Is </a:t>
            </a:r>
            <a:r>
              <a:rPr lang="en-US" sz="2800" b="1" dirty="0">
                <a:solidFill>
                  <a:prstClr val="black"/>
                </a:solidFill>
              </a:rPr>
              <a:t>the ‘way of love’ really the highest </a:t>
            </a:r>
            <a:r>
              <a:rPr lang="en-US" sz="2800" b="1" dirty="0" smtClean="0">
                <a:solidFill>
                  <a:prstClr val="black"/>
                </a:solidFill>
              </a:rPr>
              <a:t>principle? </a:t>
            </a:r>
          </a:p>
          <a:p>
            <a:endParaRPr lang="en-US" sz="2800" b="1" dirty="0">
              <a:solidFill>
                <a:prstClr val="black"/>
              </a:solidFill>
            </a:endParaRPr>
          </a:p>
          <a:p>
            <a:endParaRPr lang="en-US" sz="2800" dirty="0">
              <a:solidFill>
                <a:prstClr val="black"/>
              </a:solidFill>
            </a:endParaRPr>
          </a:p>
        </p:txBody>
      </p:sp>
      <p:sp>
        <p:nvSpPr>
          <p:cNvPr id="6" name="TextBox 5"/>
          <p:cNvSpPr txBox="1"/>
          <p:nvPr/>
        </p:nvSpPr>
        <p:spPr>
          <a:xfrm>
            <a:off x="-7293" y="260648"/>
            <a:ext cx="9058324" cy="1015663"/>
          </a:xfrm>
          <a:prstGeom prst="rect">
            <a:avLst/>
          </a:prstGeom>
          <a:noFill/>
        </p:spPr>
        <p:txBody>
          <a:bodyPr wrap="square" rtlCol="0">
            <a:spAutoFit/>
          </a:bodyPr>
          <a:lstStyle/>
          <a:p>
            <a:pPr algn="ctr"/>
            <a:r>
              <a:rPr lang="en-US" sz="6000" b="1" dirty="0" smtClean="0">
                <a:solidFill>
                  <a:srgbClr val="599919"/>
                </a:solidFill>
                <a:effectLst>
                  <a:outerShdw blurRad="38100" dist="38100" dir="2700000" algn="tl">
                    <a:srgbClr val="000000">
                      <a:alpha val="43137"/>
                    </a:srgbClr>
                  </a:outerShdw>
                </a:effectLst>
              </a:rPr>
              <a:t>CONVERSATION</a:t>
            </a:r>
            <a:endParaRPr lang="en-US" sz="3200" b="1" dirty="0" smtClean="0">
              <a:solidFill>
                <a:srgbClr val="599919"/>
              </a:solidFill>
              <a:effectLst>
                <a:outerShdw blurRad="38100" dist="38100" dir="2700000" algn="tl">
                  <a:srgbClr val="000000">
                    <a:alpha val="43137"/>
                  </a:srgbClr>
                </a:outerShdw>
              </a:effectLst>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368098"/>
            <a:ext cx="9144000" cy="44678"/>
          </a:xfrm>
          <a:prstGeom prst="rect">
            <a:avLst/>
          </a:prstGeom>
        </p:spPr>
      </p:pic>
    </p:spTree>
    <p:extLst>
      <p:ext uri="{BB962C8B-B14F-4D97-AF65-F5344CB8AC3E}">
        <p14:creationId xmlns:p14="http://schemas.microsoft.com/office/powerpoint/2010/main" val="38670137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saturation sat="66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8317" y="476672"/>
            <a:ext cx="8207375" cy="939800"/>
          </a:xfrm>
        </p:spPr>
        <p:txBody>
          <a:bodyPr/>
          <a:lstStyle/>
          <a:p>
            <a:pPr algn="ctr"/>
            <a:r>
              <a:rPr lang="en-US" sz="5400" b="1" dirty="0">
                <a:effectLst>
                  <a:outerShdw blurRad="38100" dist="38100" dir="2700000" algn="tl">
                    <a:srgbClr val="000000">
                      <a:alpha val="43137"/>
                    </a:srgbClr>
                  </a:outerShdw>
                </a:effectLst>
                <a:latin typeface="Calibri" panose="020F0502020204030204" pitchFamily="34" charset="0"/>
              </a:rPr>
              <a:t>1 </a:t>
            </a:r>
            <a:r>
              <a:rPr lang="en-US" sz="5400" b="1" dirty="0" smtClean="0">
                <a:effectLst>
                  <a:outerShdw blurRad="38100" dist="38100" dir="2700000" algn="tl">
                    <a:srgbClr val="000000">
                      <a:alpha val="43137"/>
                    </a:srgbClr>
                  </a:outerShdw>
                </a:effectLst>
                <a:latin typeface="Calibri" panose="020F0502020204030204" pitchFamily="34" charset="0"/>
              </a:rPr>
              <a:t>Corinthians 14:1</a:t>
            </a:r>
            <a:endParaRPr lang="en-US" sz="2800" b="1" dirty="0">
              <a:effectLst>
                <a:outerShdw blurRad="38100" dist="38100" dir="2700000" algn="tl">
                  <a:srgbClr val="000000">
                    <a:alpha val="43137"/>
                  </a:srgbClr>
                </a:outerShdw>
              </a:effectLst>
              <a:latin typeface="Calibri" panose="020F0502020204030204" pitchFamily="34" charset="0"/>
            </a:endParaRPr>
          </a:p>
        </p:txBody>
      </p:sp>
      <p:sp>
        <p:nvSpPr>
          <p:cNvPr id="3" name="Content Placeholder 2"/>
          <p:cNvSpPr>
            <a:spLocks noGrp="1"/>
          </p:cNvSpPr>
          <p:nvPr>
            <p:ph idx="1"/>
          </p:nvPr>
        </p:nvSpPr>
        <p:spPr>
          <a:xfrm>
            <a:off x="1331640" y="2060868"/>
            <a:ext cx="6552728" cy="3960420"/>
          </a:xfrm>
        </p:spPr>
        <p:txBody>
          <a:bodyPr/>
          <a:lstStyle/>
          <a:p>
            <a:pPr marL="0" indent="0" algn="ctr">
              <a:buNone/>
            </a:pPr>
            <a:endParaRPr lang="en-US" sz="5400" dirty="0" smtClean="0"/>
          </a:p>
          <a:p>
            <a:pPr marL="0" indent="0" algn="ctr">
              <a:buNone/>
            </a:pPr>
            <a:r>
              <a:rPr lang="en-US" sz="4800" b="1" dirty="0" smtClean="0">
                <a:effectLst>
                  <a:outerShdw blurRad="38100" dist="38100" dir="2700000" algn="tl">
                    <a:srgbClr val="000000">
                      <a:alpha val="43137"/>
                    </a:srgbClr>
                  </a:outerShdw>
                </a:effectLst>
                <a:latin typeface="Calibri" panose="020F0502020204030204" pitchFamily="34" charset="0"/>
              </a:rPr>
              <a:t>Follow </a:t>
            </a:r>
            <a:r>
              <a:rPr lang="en-US" sz="4800" b="1" dirty="0">
                <a:effectLst>
                  <a:outerShdw blurRad="38100" dist="38100" dir="2700000" algn="tl">
                    <a:srgbClr val="000000">
                      <a:alpha val="43137"/>
                    </a:srgbClr>
                  </a:outerShdw>
                </a:effectLst>
                <a:latin typeface="Calibri" panose="020F0502020204030204" pitchFamily="34" charset="0"/>
              </a:rPr>
              <a:t>the way of love and eagerly desire spiritual </a:t>
            </a:r>
            <a:r>
              <a:rPr lang="en-US" sz="4800" b="1" dirty="0" smtClean="0">
                <a:effectLst>
                  <a:outerShdw blurRad="38100" dist="38100" dir="2700000" algn="tl">
                    <a:srgbClr val="000000">
                      <a:alpha val="43137"/>
                    </a:srgbClr>
                  </a:outerShdw>
                </a:effectLst>
                <a:latin typeface="Calibri" panose="020F0502020204030204" pitchFamily="34" charset="0"/>
              </a:rPr>
              <a:t>gifts.</a:t>
            </a:r>
            <a:endParaRPr lang="en-US" sz="4800" b="1"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17899323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94"/>
            <a:ext cx="9144000" cy="6856411"/>
          </a:xfrm>
          <a:prstGeom prst="rect">
            <a:avLst/>
          </a:prstGeom>
        </p:spPr>
      </p:pic>
    </p:spTree>
    <p:extLst>
      <p:ext uri="{BB962C8B-B14F-4D97-AF65-F5344CB8AC3E}">
        <p14:creationId xmlns:p14="http://schemas.microsoft.com/office/powerpoint/2010/main" val="15318134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22860"/>
            <a:ext cx="8064896" cy="1549956"/>
          </a:xfrm>
        </p:spPr>
        <p:txBody>
          <a:bodyPr anchor="t">
            <a:noAutofit/>
          </a:bodyPr>
          <a:lstStyle/>
          <a:p>
            <a:pPr algn="ctr"/>
            <a:r>
              <a:rPr lang="en-US" sz="1800" dirty="0" smtClean="0">
                <a:effectLst>
                  <a:outerShdw blurRad="38100" dist="38100" dir="2700000" algn="tl">
                    <a:srgbClr val="000000">
                      <a:alpha val="43137"/>
                    </a:srgbClr>
                  </a:outerShdw>
                </a:effectLst>
                <a:latin typeface="Oblik Black" pitchFamily="50" charset="0"/>
              </a:rPr>
              <a:t> </a:t>
            </a:r>
            <a:r>
              <a:rPr lang="en-US" sz="4000" dirty="0" smtClean="0">
                <a:effectLst>
                  <a:outerShdw blurRad="38100" dist="38100" dir="2700000" algn="tl">
                    <a:srgbClr val="000000">
                      <a:alpha val="43137"/>
                    </a:srgbClr>
                  </a:outerShdw>
                </a:effectLst>
                <a:latin typeface="Oblik Black" pitchFamily="50" charset="0"/>
              </a:rPr>
              <a:t/>
            </a:r>
            <a:br>
              <a:rPr lang="en-US" sz="4000" dirty="0" smtClean="0">
                <a:effectLst>
                  <a:outerShdw blurRad="38100" dist="38100" dir="2700000" algn="tl">
                    <a:srgbClr val="000000">
                      <a:alpha val="43137"/>
                    </a:srgbClr>
                  </a:outerShdw>
                </a:effectLst>
                <a:latin typeface="Oblik Black" pitchFamily="50" charset="0"/>
              </a:rPr>
            </a:br>
            <a:r>
              <a:rPr lang="en-US" sz="6000" dirty="0" smtClean="0">
                <a:solidFill>
                  <a:srgbClr val="599919"/>
                </a:solidFill>
                <a:effectLst>
                  <a:outerShdw blurRad="38100" dist="38100" dir="2700000" algn="tl">
                    <a:srgbClr val="000000">
                      <a:alpha val="43137"/>
                    </a:srgbClr>
                  </a:outerShdw>
                </a:effectLst>
                <a:latin typeface="+mn-lt"/>
              </a:rPr>
              <a:t>SPIRITUAL VITALITY</a:t>
            </a:r>
            <a:br>
              <a:rPr lang="en-US" sz="6000" dirty="0" smtClean="0">
                <a:solidFill>
                  <a:srgbClr val="599919"/>
                </a:solidFill>
                <a:effectLst>
                  <a:outerShdw blurRad="38100" dist="38100" dir="2700000" algn="tl">
                    <a:srgbClr val="000000">
                      <a:alpha val="43137"/>
                    </a:srgbClr>
                  </a:outerShdw>
                </a:effectLst>
                <a:latin typeface="+mn-lt"/>
              </a:rPr>
            </a:br>
            <a:r>
              <a:rPr lang="en-US" sz="4400" dirty="0" smtClean="0">
                <a:solidFill>
                  <a:srgbClr val="599919"/>
                </a:solidFill>
                <a:effectLst>
                  <a:outerShdw blurRad="38100" dist="38100" dir="2700000" algn="tl">
                    <a:srgbClr val="000000">
                      <a:alpha val="43137"/>
                    </a:srgbClr>
                  </a:outerShdw>
                </a:effectLst>
                <a:latin typeface="+mn-lt"/>
              </a:rPr>
              <a:t>Part </a:t>
            </a:r>
            <a:r>
              <a:rPr lang="en-US" sz="4400" dirty="0">
                <a:solidFill>
                  <a:srgbClr val="599919"/>
                </a:solidFill>
                <a:effectLst>
                  <a:outerShdw blurRad="38100" dist="38100" dir="2700000" algn="tl">
                    <a:srgbClr val="000000">
                      <a:alpha val="43137"/>
                    </a:srgbClr>
                  </a:outerShdw>
                </a:effectLst>
                <a:latin typeface="+mn-lt"/>
              </a:rPr>
              <a:t>2</a:t>
            </a:r>
            <a:r>
              <a:rPr lang="en-US" sz="6000" dirty="0" smtClean="0">
                <a:effectLst>
                  <a:outerShdw blurRad="38100" dist="38100" dir="2700000" algn="tl">
                    <a:srgbClr val="000000">
                      <a:alpha val="43137"/>
                    </a:srgbClr>
                  </a:outerShdw>
                </a:effectLst>
                <a:latin typeface="+mn-lt"/>
              </a:rPr>
              <a:t/>
            </a:r>
            <a:br>
              <a:rPr lang="en-US" sz="6000" dirty="0" smtClean="0">
                <a:effectLst>
                  <a:outerShdw blurRad="38100" dist="38100" dir="2700000" algn="tl">
                    <a:srgbClr val="000000">
                      <a:alpha val="43137"/>
                    </a:srgbClr>
                  </a:outerShdw>
                </a:effectLst>
                <a:latin typeface="+mn-lt"/>
              </a:rPr>
            </a:br>
            <a:r>
              <a:rPr lang="en-US" sz="4000" dirty="0" smtClean="0">
                <a:solidFill>
                  <a:srgbClr val="599919"/>
                </a:solidFill>
                <a:effectLst>
                  <a:outerShdw blurRad="38100" dist="38100" dir="2700000" algn="tl">
                    <a:srgbClr val="000000">
                      <a:alpha val="43137"/>
                    </a:srgbClr>
                  </a:outerShdw>
                </a:effectLst>
                <a:latin typeface="Oblik Black" pitchFamily="50" charset="0"/>
              </a:rPr>
              <a:t/>
            </a:r>
            <a:br>
              <a:rPr lang="en-US" sz="4000" dirty="0" smtClean="0">
                <a:solidFill>
                  <a:srgbClr val="599919"/>
                </a:solidFill>
                <a:effectLst>
                  <a:outerShdw blurRad="38100" dist="38100" dir="2700000" algn="tl">
                    <a:srgbClr val="000000">
                      <a:alpha val="43137"/>
                    </a:srgbClr>
                  </a:outerShdw>
                </a:effectLst>
                <a:latin typeface="Oblik Black" pitchFamily="50" charset="0"/>
              </a:rPr>
            </a:br>
            <a:r>
              <a:rPr lang="en-US" sz="600" dirty="0" smtClean="0">
                <a:solidFill>
                  <a:srgbClr val="599919"/>
                </a:solidFill>
                <a:effectLst>
                  <a:outerShdw blurRad="38100" dist="38100" dir="2700000" algn="tl">
                    <a:srgbClr val="000000">
                      <a:alpha val="43137"/>
                    </a:srgbClr>
                  </a:outerShdw>
                </a:effectLst>
                <a:latin typeface="Oblik Black" pitchFamily="50" charset="0"/>
              </a:rPr>
              <a:t/>
            </a:r>
            <a:br>
              <a:rPr lang="en-US" sz="600" dirty="0" smtClean="0">
                <a:solidFill>
                  <a:srgbClr val="599919"/>
                </a:solidFill>
                <a:effectLst>
                  <a:outerShdw blurRad="38100" dist="38100" dir="2700000" algn="tl">
                    <a:srgbClr val="000000">
                      <a:alpha val="43137"/>
                    </a:srgbClr>
                  </a:outerShdw>
                </a:effectLst>
                <a:latin typeface="Oblik Black" pitchFamily="50" charset="0"/>
              </a:rPr>
            </a:br>
            <a:r>
              <a:rPr lang="en-US" sz="600" dirty="0" smtClean="0">
                <a:solidFill>
                  <a:srgbClr val="599919"/>
                </a:solidFill>
                <a:effectLst>
                  <a:outerShdw blurRad="38100" dist="38100" dir="2700000" algn="tl">
                    <a:srgbClr val="000000">
                      <a:alpha val="43137"/>
                    </a:srgbClr>
                  </a:outerShdw>
                </a:effectLst>
                <a:latin typeface="Oblik Black" pitchFamily="50" charset="0"/>
              </a:rPr>
              <a:t/>
            </a:r>
            <a:br>
              <a:rPr lang="en-US" sz="600" dirty="0" smtClean="0">
                <a:solidFill>
                  <a:srgbClr val="599919"/>
                </a:solidFill>
                <a:effectLst>
                  <a:outerShdw blurRad="38100" dist="38100" dir="2700000" algn="tl">
                    <a:srgbClr val="000000">
                      <a:alpha val="43137"/>
                    </a:srgbClr>
                  </a:outerShdw>
                </a:effectLst>
                <a:latin typeface="Oblik Black" pitchFamily="50" charset="0"/>
              </a:rPr>
            </a:br>
            <a:r>
              <a:rPr lang="en-US" sz="600" dirty="0" smtClean="0">
                <a:solidFill>
                  <a:srgbClr val="599919"/>
                </a:solidFill>
                <a:effectLst>
                  <a:outerShdw blurRad="38100" dist="38100" dir="2700000" algn="tl">
                    <a:srgbClr val="000000">
                      <a:alpha val="43137"/>
                    </a:srgbClr>
                  </a:outerShdw>
                </a:effectLst>
                <a:latin typeface="Oblik Black" pitchFamily="50" charset="0"/>
              </a:rPr>
              <a:t/>
            </a:r>
            <a:br>
              <a:rPr lang="en-US" sz="600" dirty="0" smtClean="0">
                <a:solidFill>
                  <a:srgbClr val="599919"/>
                </a:solidFill>
                <a:effectLst>
                  <a:outerShdw blurRad="38100" dist="38100" dir="2700000" algn="tl">
                    <a:srgbClr val="000000">
                      <a:alpha val="43137"/>
                    </a:srgbClr>
                  </a:outerShdw>
                </a:effectLst>
                <a:latin typeface="Oblik Black" pitchFamily="50" charset="0"/>
              </a:rPr>
            </a:br>
            <a:r>
              <a:rPr lang="en-US" sz="600" dirty="0">
                <a:solidFill>
                  <a:srgbClr val="599919"/>
                </a:solidFill>
                <a:effectLst>
                  <a:outerShdw blurRad="38100" dist="38100" dir="2700000" algn="tl">
                    <a:srgbClr val="000000">
                      <a:alpha val="43137"/>
                    </a:srgbClr>
                  </a:outerShdw>
                </a:effectLst>
                <a:latin typeface="Oblik Black" pitchFamily="50" charset="0"/>
              </a:rPr>
              <a:t/>
            </a:r>
            <a:br>
              <a:rPr lang="en-US" sz="600" dirty="0">
                <a:solidFill>
                  <a:srgbClr val="599919"/>
                </a:solidFill>
                <a:effectLst>
                  <a:outerShdw blurRad="38100" dist="38100" dir="2700000" algn="tl">
                    <a:srgbClr val="000000">
                      <a:alpha val="43137"/>
                    </a:srgbClr>
                  </a:outerShdw>
                </a:effectLst>
                <a:latin typeface="Oblik Black" pitchFamily="50" charset="0"/>
              </a:rPr>
            </a:br>
            <a:r>
              <a:rPr lang="en-US" sz="600" dirty="0" smtClean="0">
                <a:solidFill>
                  <a:srgbClr val="599919"/>
                </a:solidFill>
                <a:effectLst>
                  <a:outerShdw blurRad="38100" dist="38100" dir="2700000" algn="tl">
                    <a:srgbClr val="000000">
                      <a:alpha val="43137"/>
                    </a:srgbClr>
                  </a:outerShdw>
                </a:effectLst>
                <a:latin typeface="Oblik Black" pitchFamily="50" charset="0"/>
              </a:rPr>
              <a:t/>
            </a:r>
            <a:br>
              <a:rPr lang="en-US" sz="600" dirty="0" smtClean="0">
                <a:solidFill>
                  <a:srgbClr val="599919"/>
                </a:solidFill>
                <a:effectLst>
                  <a:outerShdw blurRad="38100" dist="38100" dir="2700000" algn="tl">
                    <a:srgbClr val="000000">
                      <a:alpha val="43137"/>
                    </a:srgbClr>
                  </a:outerShdw>
                </a:effectLst>
                <a:latin typeface="Oblik Black" pitchFamily="50" charset="0"/>
              </a:rPr>
            </a:br>
            <a:r>
              <a:rPr lang="en-US" sz="600" dirty="0">
                <a:solidFill>
                  <a:srgbClr val="599919"/>
                </a:solidFill>
                <a:effectLst>
                  <a:outerShdw blurRad="38100" dist="38100" dir="2700000" algn="tl">
                    <a:srgbClr val="000000">
                      <a:alpha val="43137"/>
                    </a:srgbClr>
                  </a:outerShdw>
                </a:effectLst>
                <a:latin typeface="Oblik Black" pitchFamily="50" charset="0"/>
              </a:rPr>
              <a:t/>
            </a:r>
            <a:br>
              <a:rPr lang="en-US" sz="600" dirty="0">
                <a:solidFill>
                  <a:srgbClr val="599919"/>
                </a:solidFill>
                <a:effectLst>
                  <a:outerShdw blurRad="38100" dist="38100" dir="2700000" algn="tl">
                    <a:srgbClr val="000000">
                      <a:alpha val="43137"/>
                    </a:srgbClr>
                  </a:outerShdw>
                </a:effectLst>
                <a:latin typeface="Oblik Black" pitchFamily="50" charset="0"/>
              </a:rPr>
            </a:br>
            <a:r>
              <a:rPr lang="en-US" sz="600" dirty="0" smtClean="0">
                <a:solidFill>
                  <a:srgbClr val="599919"/>
                </a:solidFill>
                <a:effectLst>
                  <a:outerShdw blurRad="38100" dist="38100" dir="2700000" algn="tl">
                    <a:srgbClr val="000000">
                      <a:alpha val="43137"/>
                    </a:srgbClr>
                  </a:outerShdw>
                </a:effectLst>
                <a:latin typeface="Oblik Black" pitchFamily="50" charset="0"/>
              </a:rPr>
              <a:t/>
            </a:r>
            <a:br>
              <a:rPr lang="en-US" sz="600" dirty="0" smtClean="0">
                <a:solidFill>
                  <a:srgbClr val="599919"/>
                </a:solidFill>
                <a:effectLst>
                  <a:outerShdw blurRad="38100" dist="38100" dir="2700000" algn="tl">
                    <a:srgbClr val="000000">
                      <a:alpha val="43137"/>
                    </a:srgbClr>
                  </a:outerShdw>
                </a:effectLst>
                <a:latin typeface="Oblik Black" pitchFamily="50" charset="0"/>
              </a:rPr>
            </a:br>
            <a:r>
              <a:rPr lang="en-US" sz="600" dirty="0">
                <a:solidFill>
                  <a:srgbClr val="599919"/>
                </a:solidFill>
                <a:effectLst>
                  <a:outerShdw blurRad="38100" dist="38100" dir="2700000" algn="tl">
                    <a:srgbClr val="000000">
                      <a:alpha val="43137"/>
                    </a:srgbClr>
                  </a:outerShdw>
                </a:effectLst>
                <a:latin typeface="Oblik Black" pitchFamily="50" charset="0"/>
              </a:rPr>
              <a:t/>
            </a:r>
            <a:br>
              <a:rPr lang="en-US" sz="600" dirty="0">
                <a:solidFill>
                  <a:srgbClr val="599919"/>
                </a:solidFill>
                <a:effectLst>
                  <a:outerShdw blurRad="38100" dist="38100" dir="2700000" algn="tl">
                    <a:srgbClr val="000000">
                      <a:alpha val="43137"/>
                    </a:srgbClr>
                  </a:outerShdw>
                </a:effectLst>
                <a:latin typeface="Oblik Black" pitchFamily="50" charset="0"/>
              </a:rPr>
            </a:br>
            <a:r>
              <a:rPr lang="en-US" sz="600" dirty="0" smtClean="0">
                <a:solidFill>
                  <a:srgbClr val="599919"/>
                </a:solidFill>
                <a:effectLst>
                  <a:outerShdw blurRad="38100" dist="38100" dir="2700000" algn="tl">
                    <a:srgbClr val="000000">
                      <a:alpha val="43137"/>
                    </a:srgbClr>
                  </a:outerShdw>
                </a:effectLst>
                <a:latin typeface="Oblik Black" pitchFamily="50" charset="0"/>
              </a:rPr>
              <a:t/>
            </a:r>
            <a:br>
              <a:rPr lang="en-US" sz="600" dirty="0" smtClean="0">
                <a:solidFill>
                  <a:srgbClr val="599919"/>
                </a:solidFill>
                <a:effectLst>
                  <a:outerShdw blurRad="38100" dist="38100" dir="2700000" algn="tl">
                    <a:srgbClr val="000000">
                      <a:alpha val="43137"/>
                    </a:srgbClr>
                  </a:outerShdw>
                </a:effectLst>
                <a:latin typeface="Oblik Black" pitchFamily="50" charset="0"/>
              </a:rPr>
            </a:br>
            <a:endParaRPr lang="en-US" sz="4000" b="1" dirty="0">
              <a:effectLst>
                <a:outerShdw blurRad="38100" dist="38100" dir="2700000" algn="tl">
                  <a:srgbClr val="000000">
                    <a:alpha val="43137"/>
                  </a:srgbClr>
                </a:outerShdw>
              </a:effectLst>
              <a:latin typeface="Oblik Black" pitchFamily="50" charset="0"/>
            </a:endParaRPr>
          </a:p>
        </p:txBody>
      </p:sp>
      <p:sp>
        <p:nvSpPr>
          <p:cNvPr id="6" name="Content Placeholder 6"/>
          <p:cNvSpPr>
            <a:spLocks noGrp="1"/>
          </p:cNvSpPr>
          <p:nvPr>
            <p:ph sz="half" idx="2"/>
          </p:nvPr>
        </p:nvSpPr>
        <p:spPr>
          <a:xfrm>
            <a:off x="691580" y="2420888"/>
            <a:ext cx="7768852" cy="3878492"/>
          </a:xfrm>
        </p:spPr>
        <p:txBody>
          <a:bodyPr>
            <a:normAutofit/>
          </a:bodyPr>
          <a:lstStyle/>
          <a:p>
            <a:pPr algn="ctr"/>
            <a:r>
              <a:rPr lang="en-US" sz="4400" b="1" dirty="0" smtClean="0">
                <a:effectLst>
                  <a:outerShdw blurRad="38100" dist="38100" dir="2700000" algn="tl">
                    <a:srgbClr val="000000">
                      <a:alpha val="43137"/>
                    </a:srgbClr>
                  </a:outerShdw>
                </a:effectLst>
              </a:rPr>
              <a:t>Higher Principle Leadership</a:t>
            </a:r>
          </a:p>
          <a:p>
            <a:pPr algn="ctr"/>
            <a:endParaRPr lang="en-US" sz="4400" b="1" dirty="0" smtClean="0">
              <a:effectLst>
                <a:outerShdw blurRad="38100" dist="38100" dir="2700000" algn="tl">
                  <a:srgbClr val="000000">
                    <a:alpha val="43137"/>
                  </a:srgbClr>
                </a:outerShdw>
              </a:effectLst>
            </a:endParaRPr>
          </a:p>
          <a:p>
            <a:pPr lvl="1"/>
            <a:r>
              <a:rPr lang="en-US" sz="2800" b="1" dirty="0" smtClean="0"/>
              <a:t>a focus on the principles shared </a:t>
            </a:r>
          </a:p>
          <a:p>
            <a:pPr lvl="1"/>
            <a:r>
              <a:rPr lang="en-US" sz="2800" b="1" dirty="0" smtClean="0"/>
              <a:t>in the latest PAOC gift book</a:t>
            </a:r>
          </a:p>
          <a:p>
            <a:pPr lvl="1"/>
            <a:r>
              <a:rPr lang="en-US" sz="2800" b="1" i="1" dirty="0" smtClean="0"/>
              <a:t>HIGHER PRINCIPLE LIVING</a:t>
            </a:r>
          </a:p>
        </p:txBody>
      </p:sp>
      <p:pic>
        <p:nvPicPr>
          <p:cNvPr id="1026" name="Picture 2" descr="M:\Communications\Gift Book\2014\Higher Principle Living - Book Cov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38085">
            <a:off x="6186202" y="3553710"/>
            <a:ext cx="2146043" cy="2875806"/>
          </a:xfrm>
          <a:prstGeom prst="rect">
            <a:avLst/>
          </a:prstGeom>
          <a:noFill/>
          <a:ln w="3175">
            <a:noFill/>
          </a:ln>
          <a:scene3d>
            <a:camera prst="orthographicFront"/>
            <a:lightRig rig="balanced" dir="t"/>
          </a:scene3d>
          <a:sp3d contourW="12700" prstMaterial="matte">
            <a:bevelT/>
            <a:contourClr>
              <a:schemeClr val="tx1">
                <a:lumMod val="50000"/>
                <a:lumOff val="50000"/>
              </a:schemeClr>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97146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Communications\ANALYSIS - Dec 2012-June 2013\2020 Initiative\Branding - i2020\2020 jpgs\Canada map onl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91419"/>
            <a:ext cx="1879703" cy="153738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6610" y="1564050"/>
            <a:ext cx="9157220" cy="2008966"/>
          </a:xfrm>
          <a:prstGeom prst="rect">
            <a:avLst/>
          </a:prstGeom>
          <a:solidFill>
            <a:srgbClr val="5999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0" y="-27384"/>
            <a:ext cx="9144000" cy="15841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11560" y="260648"/>
            <a:ext cx="6624736" cy="1080120"/>
          </a:xfrm>
        </p:spPr>
        <p:txBody>
          <a:bodyPr anchor="t">
            <a:noAutofit/>
          </a:bodyPr>
          <a:lstStyle/>
          <a:p>
            <a:r>
              <a:rPr lang="en-US" sz="4000" dirty="0" smtClean="0">
                <a:effectLst>
                  <a:outerShdw blurRad="38100" dist="38100" dir="2700000" algn="tl">
                    <a:srgbClr val="000000">
                      <a:alpha val="43137"/>
                    </a:srgbClr>
                  </a:outerShdw>
                </a:effectLst>
                <a:latin typeface="+mn-lt"/>
              </a:rPr>
              <a:t>Higher Principle Leadership</a:t>
            </a:r>
            <a:endParaRPr lang="en-US" sz="4000" b="1" dirty="0">
              <a:effectLst>
                <a:outerShdw blurRad="38100" dist="38100" dir="2700000" algn="tl">
                  <a:srgbClr val="000000">
                    <a:alpha val="43137"/>
                  </a:srgbClr>
                </a:outerShdw>
              </a:effectLst>
              <a:latin typeface="+mn-lt"/>
            </a:endParaRPr>
          </a:p>
        </p:txBody>
      </p:sp>
      <p:sp>
        <p:nvSpPr>
          <p:cNvPr id="5" name="Content Placeholder 3"/>
          <p:cNvSpPr>
            <a:spLocks noGrp="1"/>
          </p:cNvSpPr>
          <p:nvPr>
            <p:ph sz="half" idx="2"/>
          </p:nvPr>
        </p:nvSpPr>
        <p:spPr>
          <a:xfrm>
            <a:off x="251520" y="3861048"/>
            <a:ext cx="8640960" cy="2726333"/>
          </a:xfrm>
        </p:spPr>
        <p:txBody>
          <a:bodyPr>
            <a:noAutofit/>
          </a:bodyPr>
          <a:lstStyle/>
          <a:p>
            <a:pPr algn="ctr"/>
            <a:r>
              <a:rPr lang="en-US" sz="3200" b="1" i="1" dirty="0" smtClean="0"/>
              <a:t>Redemptive </a:t>
            </a:r>
            <a:r>
              <a:rPr lang="en-US" sz="3200" b="1" i="1" dirty="0"/>
              <a:t>l</a:t>
            </a:r>
            <a:r>
              <a:rPr lang="en-US" sz="3200" b="1" i="1" dirty="0" smtClean="0"/>
              <a:t>ove </a:t>
            </a:r>
            <a:r>
              <a:rPr lang="en-US" sz="3200" b="1" i="1" dirty="0"/>
              <a:t>sacrifices personal interests </a:t>
            </a:r>
            <a:endParaRPr lang="en-US" sz="3200" b="1" i="1" dirty="0" smtClean="0"/>
          </a:p>
          <a:p>
            <a:pPr algn="ctr"/>
            <a:r>
              <a:rPr lang="en-US" sz="3200" b="1" i="1" dirty="0" smtClean="0"/>
              <a:t>in </a:t>
            </a:r>
            <a:r>
              <a:rPr lang="en-US" sz="3200" b="1" i="1" dirty="0"/>
              <a:t>the </a:t>
            </a:r>
            <a:r>
              <a:rPr lang="en-US" sz="3200" b="1" i="1" dirty="0" smtClean="0"/>
              <a:t>interest </a:t>
            </a:r>
            <a:r>
              <a:rPr lang="en-US" sz="3200" b="1" i="1" dirty="0"/>
              <a:t>of </a:t>
            </a:r>
            <a:r>
              <a:rPr lang="en-US" sz="3200" b="1" i="1" dirty="0" smtClean="0"/>
              <a:t>others</a:t>
            </a:r>
          </a:p>
          <a:p>
            <a:pPr algn="ctr"/>
            <a:r>
              <a:rPr lang="en-US" sz="3200" b="1" i="1" dirty="0"/>
              <a:t>It is to “</a:t>
            </a:r>
            <a:r>
              <a:rPr lang="en-US" sz="3200" b="1" i="1" u="sng" dirty="0"/>
              <a:t>will the highest good</a:t>
            </a:r>
            <a:r>
              <a:rPr lang="en-US" sz="3200" b="1" i="1" dirty="0"/>
              <a:t>” for others – that they be recreated in the moral and spiritual image of God – to glorify and enjoy God forever.</a:t>
            </a:r>
            <a:endParaRPr lang="en-US" sz="3200" dirty="0"/>
          </a:p>
          <a:p>
            <a:r>
              <a:rPr lang="en-US" sz="3200" i="1" dirty="0"/>
              <a:t> </a:t>
            </a:r>
            <a:endParaRPr lang="en-US" sz="3200" dirty="0"/>
          </a:p>
          <a:p>
            <a:pPr algn="ctr"/>
            <a:endParaRPr lang="en-US" sz="3200" dirty="0"/>
          </a:p>
          <a:p>
            <a:pPr algn="ctr"/>
            <a:endParaRPr lang="en-US" sz="3200" i="1" dirty="0"/>
          </a:p>
        </p:txBody>
      </p:sp>
      <p:sp>
        <p:nvSpPr>
          <p:cNvPr id="8" name="Rectangle 7"/>
          <p:cNvSpPr/>
          <p:nvPr/>
        </p:nvSpPr>
        <p:spPr>
          <a:xfrm>
            <a:off x="-4514" y="1556792"/>
            <a:ext cx="9144000" cy="72008"/>
          </a:xfrm>
          <a:prstGeom prst="rect">
            <a:avLst/>
          </a:prstGeom>
          <a:solidFill>
            <a:srgbClr val="D0F5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Box 9"/>
          <p:cNvSpPr txBox="1"/>
          <p:nvPr/>
        </p:nvSpPr>
        <p:spPr>
          <a:xfrm>
            <a:off x="539552" y="1961545"/>
            <a:ext cx="8064896" cy="1323439"/>
          </a:xfrm>
          <a:prstGeom prst="rect">
            <a:avLst/>
          </a:prstGeom>
          <a:noFill/>
        </p:spPr>
        <p:txBody>
          <a:bodyPr wrap="square" rtlCol="0">
            <a:spAutoFit/>
          </a:bodyPr>
          <a:lstStyle/>
          <a:p>
            <a:pPr algn="ctr"/>
            <a:r>
              <a:rPr lang="en-US" sz="4000" b="1" i="1" dirty="0">
                <a:solidFill>
                  <a:prstClr val="black"/>
                </a:solidFill>
              </a:rPr>
              <a:t>Embracing Self-Denial </a:t>
            </a:r>
            <a:endParaRPr lang="en-US" sz="4000" b="1" i="1" dirty="0" smtClean="0">
              <a:solidFill>
                <a:prstClr val="black"/>
              </a:solidFill>
            </a:endParaRPr>
          </a:p>
          <a:p>
            <a:pPr algn="ctr"/>
            <a:r>
              <a:rPr lang="en-US" sz="4000" b="1" i="1" dirty="0" smtClean="0">
                <a:solidFill>
                  <a:prstClr val="black"/>
                </a:solidFill>
              </a:rPr>
              <a:t>for </a:t>
            </a:r>
            <a:r>
              <a:rPr lang="en-US" sz="4000" b="1" i="1" dirty="0">
                <a:solidFill>
                  <a:prstClr val="black"/>
                </a:solidFill>
              </a:rPr>
              <a:t>the Sake of Others</a:t>
            </a:r>
          </a:p>
        </p:txBody>
      </p:sp>
      <p:sp>
        <p:nvSpPr>
          <p:cNvPr id="9" name="Rectangle 8"/>
          <p:cNvSpPr/>
          <p:nvPr/>
        </p:nvSpPr>
        <p:spPr>
          <a:xfrm>
            <a:off x="5408" y="3573016"/>
            <a:ext cx="9157220" cy="72008"/>
          </a:xfrm>
          <a:prstGeom prst="rect">
            <a:avLst/>
          </a:prstGeom>
          <a:solidFill>
            <a:srgbClr val="D0F5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6153620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saturation sat="66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b="1" dirty="0" smtClean="0">
                <a:effectLst>
                  <a:outerShdw blurRad="38100" dist="38100" dir="2700000" algn="tl">
                    <a:srgbClr val="000000">
                      <a:alpha val="43137"/>
                    </a:srgbClr>
                  </a:outerShdw>
                </a:effectLst>
                <a:latin typeface="Calibri" panose="020F0502020204030204" pitchFamily="34" charset="0"/>
              </a:rPr>
              <a:t>1 John 3:16</a:t>
            </a:r>
            <a:endParaRPr lang="en-US" sz="5400" b="1" dirty="0">
              <a:effectLst>
                <a:outerShdw blurRad="38100" dist="38100" dir="2700000" algn="tl">
                  <a:srgbClr val="000000">
                    <a:alpha val="43137"/>
                  </a:srgbClr>
                </a:outerShdw>
              </a:effectLst>
              <a:latin typeface="Calibri" panose="020F0502020204030204" pitchFamily="34" charset="0"/>
            </a:endParaRPr>
          </a:p>
        </p:txBody>
      </p:sp>
      <p:sp>
        <p:nvSpPr>
          <p:cNvPr id="3" name="Content Placeholder 2"/>
          <p:cNvSpPr>
            <a:spLocks noGrp="1"/>
          </p:cNvSpPr>
          <p:nvPr>
            <p:ph idx="1"/>
          </p:nvPr>
        </p:nvSpPr>
        <p:spPr>
          <a:xfrm>
            <a:off x="827585" y="2204293"/>
            <a:ext cx="7272808" cy="4537075"/>
          </a:xfrm>
        </p:spPr>
        <p:txBody>
          <a:bodyPr/>
          <a:lstStyle/>
          <a:p>
            <a:pPr marL="0" indent="0" algn="ctr">
              <a:buNone/>
            </a:pPr>
            <a:r>
              <a:rPr lang="en-US" sz="4400" b="1" i="1" dirty="0">
                <a:effectLst>
                  <a:outerShdw blurRad="38100" dist="38100" dir="2700000" algn="tl">
                    <a:srgbClr val="000000">
                      <a:alpha val="43137"/>
                    </a:srgbClr>
                  </a:outerShdw>
                </a:effectLst>
                <a:latin typeface="Calibri" panose="020F0502020204030204" pitchFamily="34" charset="0"/>
              </a:rPr>
              <a:t>This is how we know what love is: Jesus Christ laid down his life for us. </a:t>
            </a:r>
            <a:r>
              <a:rPr lang="en-US" sz="4400" b="1" i="1" dirty="0" smtClean="0">
                <a:effectLst>
                  <a:outerShdw blurRad="38100" dist="38100" dir="2700000" algn="tl">
                    <a:srgbClr val="000000">
                      <a:alpha val="43137"/>
                    </a:srgbClr>
                  </a:outerShdw>
                </a:effectLst>
                <a:latin typeface="Calibri" panose="020F0502020204030204" pitchFamily="34" charset="0"/>
              </a:rPr>
              <a:t>                          And </a:t>
            </a:r>
            <a:r>
              <a:rPr lang="en-US" sz="4400" b="1" i="1" dirty="0">
                <a:effectLst>
                  <a:outerShdw blurRad="38100" dist="38100" dir="2700000" algn="tl">
                    <a:srgbClr val="000000">
                      <a:alpha val="43137"/>
                    </a:srgbClr>
                  </a:outerShdw>
                </a:effectLst>
                <a:latin typeface="Calibri" panose="020F0502020204030204" pitchFamily="34" charset="0"/>
              </a:rPr>
              <a:t>we ought to lay down </a:t>
            </a:r>
            <a:r>
              <a:rPr lang="en-US" sz="4400" b="1" i="1" dirty="0" smtClean="0">
                <a:effectLst>
                  <a:outerShdw blurRad="38100" dist="38100" dir="2700000" algn="tl">
                    <a:srgbClr val="000000">
                      <a:alpha val="43137"/>
                    </a:srgbClr>
                  </a:outerShdw>
                </a:effectLst>
                <a:latin typeface="Calibri" panose="020F0502020204030204" pitchFamily="34" charset="0"/>
              </a:rPr>
              <a:t>   our </a:t>
            </a:r>
            <a:r>
              <a:rPr lang="en-US" sz="4400" b="1" i="1" dirty="0">
                <a:effectLst>
                  <a:outerShdw blurRad="38100" dist="38100" dir="2700000" algn="tl">
                    <a:srgbClr val="000000">
                      <a:alpha val="43137"/>
                    </a:srgbClr>
                  </a:outerShdw>
                </a:effectLst>
                <a:latin typeface="Calibri" panose="020F0502020204030204" pitchFamily="34" charset="0"/>
              </a:rPr>
              <a:t>lives for our brothers. </a:t>
            </a:r>
            <a:endParaRPr lang="en-US" sz="4400" b="1"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35297596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saturation sat="66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b="1" dirty="0">
                <a:effectLst>
                  <a:outerShdw blurRad="38100" dist="38100" dir="2700000" algn="tl">
                    <a:srgbClr val="000000">
                      <a:alpha val="43137"/>
                    </a:srgbClr>
                  </a:outerShdw>
                </a:effectLst>
                <a:latin typeface="Calibri" panose="020F0502020204030204" pitchFamily="34" charset="0"/>
              </a:rPr>
              <a:t>1 John </a:t>
            </a:r>
            <a:r>
              <a:rPr lang="en-US" sz="5400" b="1" dirty="0" smtClean="0">
                <a:effectLst>
                  <a:outerShdw blurRad="38100" dist="38100" dir="2700000" algn="tl">
                    <a:srgbClr val="000000">
                      <a:alpha val="43137"/>
                    </a:srgbClr>
                  </a:outerShdw>
                </a:effectLst>
                <a:latin typeface="Calibri" panose="020F0502020204030204" pitchFamily="34" charset="0"/>
              </a:rPr>
              <a:t>3:22</a:t>
            </a:r>
            <a:endParaRPr lang="en-US" sz="5400" b="1" dirty="0">
              <a:effectLst>
                <a:outerShdw blurRad="38100" dist="38100" dir="2700000" algn="tl">
                  <a:srgbClr val="000000">
                    <a:alpha val="43137"/>
                  </a:srgbClr>
                </a:outerShdw>
              </a:effectLst>
              <a:latin typeface="Calibri" panose="020F0502020204030204" pitchFamily="34" charset="0"/>
            </a:endParaRPr>
          </a:p>
        </p:txBody>
      </p:sp>
      <p:sp>
        <p:nvSpPr>
          <p:cNvPr id="3" name="Content Placeholder 2"/>
          <p:cNvSpPr>
            <a:spLocks noGrp="1"/>
          </p:cNvSpPr>
          <p:nvPr>
            <p:ph idx="1"/>
          </p:nvPr>
        </p:nvSpPr>
        <p:spPr>
          <a:xfrm>
            <a:off x="468317" y="2348880"/>
            <a:ext cx="8207375" cy="3888412"/>
          </a:xfrm>
        </p:spPr>
        <p:txBody>
          <a:bodyPr/>
          <a:lstStyle/>
          <a:p>
            <a:pPr marL="0" indent="0" algn="ctr">
              <a:buNone/>
            </a:pPr>
            <a:r>
              <a:rPr lang="en-US" sz="4800" b="1" i="1" dirty="0" smtClean="0">
                <a:effectLst>
                  <a:outerShdw blurRad="38100" dist="38100" dir="2700000" algn="tl">
                    <a:srgbClr val="000000">
                      <a:alpha val="43137"/>
                    </a:srgbClr>
                  </a:outerShdw>
                </a:effectLst>
                <a:latin typeface="Calibri" panose="020F0502020204030204" pitchFamily="34" charset="0"/>
              </a:rPr>
              <a:t>And </a:t>
            </a:r>
            <a:r>
              <a:rPr lang="en-US" sz="4800" b="1" i="1" dirty="0">
                <a:effectLst>
                  <a:outerShdw blurRad="38100" dist="38100" dir="2700000" algn="tl">
                    <a:srgbClr val="000000">
                      <a:alpha val="43137"/>
                    </a:srgbClr>
                  </a:outerShdw>
                </a:effectLst>
                <a:latin typeface="Calibri" panose="020F0502020204030204" pitchFamily="34" charset="0"/>
              </a:rPr>
              <a:t>this is his command: to believe in the name of his Son, Jesus Christ, and to love one another as he commanded us. </a:t>
            </a:r>
            <a:endParaRPr lang="en-US" sz="4800" b="1"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5586887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saturation sat="6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536" y="1121048"/>
            <a:ext cx="8207375" cy="939800"/>
          </a:xfrm>
        </p:spPr>
        <p:txBody>
          <a:bodyPr/>
          <a:lstStyle/>
          <a:p>
            <a:pPr algn="ctr"/>
            <a:r>
              <a:rPr lang="en-US" sz="5400" b="1" dirty="0" smtClean="0">
                <a:effectLst>
                  <a:outerShdw blurRad="38100" dist="38100" dir="2700000" algn="tl">
                    <a:srgbClr val="000000">
                      <a:alpha val="43137"/>
                    </a:srgbClr>
                  </a:outerShdw>
                </a:effectLst>
                <a:latin typeface="Calibri" panose="020F0502020204030204" pitchFamily="34" charset="0"/>
              </a:rPr>
              <a:t>John 13:35</a:t>
            </a:r>
            <a:r>
              <a:rPr lang="en-US" sz="5400" b="1" dirty="0">
                <a:effectLst>
                  <a:outerShdw blurRad="38100" dist="38100" dir="2700000" algn="tl">
                    <a:srgbClr val="000000">
                      <a:alpha val="43137"/>
                    </a:srgbClr>
                  </a:outerShdw>
                </a:effectLst>
                <a:latin typeface="Calibri" panose="020F0502020204030204" pitchFamily="34" charset="0"/>
              </a:rPr>
              <a:t/>
            </a:r>
            <a:br>
              <a:rPr lang="en-US" sz="5400" b="1" dirty="0">
                <a:effectLst>
                  <a:outerShdw blurRad="38100" dist="38100" dir="2700000" algn="tl">
                    <a:srgbClr val="000000">
                      <a:alpha val="43137"/>
                    </a:srgbClr>
                  </a:outerShdw>
                </a:effectLst>
                <a:latin typeface="Calibri" panose="020F0502020204030204" pitchFamily="34" charset="0"/>
              </a:rPr>
            </a:br>
            <a:endParaRPr lang="en-US" sz="5400" b="1" dirty="0">
              <a:effectLst>
                <a:outerShdw blurRad="38100" dist="38100" dir="2700000" algn="tl">
                  <a:srgbClr val="000000">
                    <a:alpha val="43137"/>
                  </a:srgbClr>
                </a:outerShdw>
              </a:effectLst>
              <a:latin typeface="Calibri" panose="020F0502020204030204" pitchFamily="34" charset="0"/>
            </a:endParaRPr>
          </a:p>
        </p:txBody>
      </p:sp>
      <p:sp>
        <p:nvSpPr>
          <p:cNvPr id="3" name="Content Placeholder 2"/>
          <p:cNvSpPr>
            <a:spLocks noGrp="1"/>
          </p:cNvSpPr>
          <p:nvPr>
            <p:ph idx="1"/>
          </p:nvPr>
        </p:nvSpPr>
        <p:spPr>
          <a:xfrm>
            <a:off x="1187624" y="2204864"/>
            <a:ext cx="6768752" cy="4032428"/>
          </a:xfrm>
        </p:spPr>
        <p:txBody>
          <a:bodyPr/>
          <a:lstStyle/>
          <a:p>
            <a:pPr marL="0" indent="0">
              <a:buNone/>
            </a:pPr>
            <a:endParaRPr lang="en-US" sz="5400" i="1" dirty="0" smtClean="0"/>
          </a:p>
          <a:p>
            <a:pPr marL="0" indent="0" algn="ctr">
              <a:buNone/>
            </a:pPr>
            <a:r>
              <a:rPr lang="en-US" sz="4800" b="1" i="1" dirty="0" smtClean="0">
                <a:effectLst>
                  <a:outerShdw blurRad="38100" dist="38100" dir="2700000" algn="tl">
                    <a:srgbClr val="000000">
                      <a:alpha val="43137"/>
                    </a:srgbClr>
                  </a:outerShdw>
                </a:effectLst>
                <a:latin typeface="Calibri" panose="020F0502020204030204" pitchFamily="34" charset="0"/>
              </a:rPr>
              <a:t>By </a:t>
            </a:r>
            <a:r>
              <a:rPr lang="en-US" sz="4800" b="1" i="1" dirty="0">
                <a:effectLst>
                  <a:outerShdw blurRad="38100" dist="38100" dir="2700000" algn="tl">
                    <a:srgbClr val="000000">
                      <a:alpha val="43137"/>
                    </a:srgbClr>
                  </a:outerShdw>
                </a:effectLst>
                <a:latin typeface="Calibri" panose="020F0502020204030204" pitchFamily="34" charset="0"/>
              </a:rPr>
              <a:t>this all men will know that you are my disciples, if you love one another</a:t>
            </a:r>
            <a:r>
              <a:rPr lang="en-US" sz="4800" b="1" dirty="0">
                <a:effectLst>
                  <a:outerShdw blurRad="38100" dist="38100" dir="2700000" algn="tl">
                    <a:srgbClr val="000000">
                      <a:alpha val="43137"/>
                    </a:srgbClr>
                  </a:outerShdw>
                </a:effectLst>
                <a:latin typeface="Calibri" panose="020F0502020204030204" pitchFamily="34" charset="0"/>
              </a:rPr>
              <a:t>. </a:t>
            </a:r>
          </a:p>
        </p:txBody>
      </p:sp>
    </p:spTree>
    <p:extLst>
      <p:ext uri="{BB962C8B-B14F-4D97-AF65-F5344CB8AC3E}">
        <p14:creationId xmlns:p14="http://schemas.microsoft.com/office/powerpoint/2010/main" val="7058310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saturation sat="66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8317" y="404664"/>
            <a:ext cx="8207375" cy="939800"/>
          </a:xfrm>
        </p:spPr>
        <p:txBody>
          <a:bodyPr/>
          <a:lstStyle/>
          <a:p>
            <a:pPr algn="ctr"/>
            <a:r>
              <a:rPr lang="en-US" sz="5400" b="1" dirty="0" smtClean="0">
                <a:effectLst>
                  <a:outerShdw blurRad="38100" dist="38100" dir="2700000" algn="tl">
                    <a:srgbClr val="000000">
                      <a:alpha val="43137"/>
                    </a:srgbClr>
                  </a:outerShdw>
                </a:effectLst>
                <a:latin typeface="Calibri" panose="020F0502020204030204" pitchFamily="34" charset="0"/>
              </a:rPr>
              <a:t>Ephesians 4: 2-6</a:t>
            </a:r>
            <a:endParaRPr lang="en-US" sz="5400" b="1" dirty="0">
              <a:effectLst>
                <a:outerShdw blurRad="38100" dist="38100" dir="2700000" algn="tl">
                  <a:srgbClr val="000000">
                    <a:alpha val="43137"/>
                  </a:srgbClr>
                </a:outerShdw>
              </a:effectLst>
              <a:latin typeface="Calibri" panose="020F0502020204030204" pitchFamily="34" charset="0"/>
            </a:endParaRPr>
          </a:p>
        </p:txBody>
      </p:sp>
      <p:sp>
        <p:nvSpPr>
          <p:cNvPr id="3" name="Content Placeholder 2"/>
          <p:cNvSpPr>
            <a:spLocks noGrp="1"/>
          </p:cNvSpPr>
          <p:nvPr>
            <p:ph idx="1"/>
          </p:nvPr>
        </p:nvSpPr>
        <p:spPr>
          <a:xfrm>
            <a:off x="468317" y="1484784"/>
            <a:ext cx="8207375" cy="4537075"/>
          </a:xfrm>
        </p:spPr>
        <p:txBody>
          <a:bodyPr/>
          <a:lstStyle/>
          <a:p>
            <a:pPr marL="0" indent="0" algn="ctr">
              <a:buNone/>
            </a:pPr>
            <a:r>
              <a:rPr lang="en-US" sz="3600" b="1" i="1" dirty="0">
                <a:effectLst>
                  <a:outerShdw blurRad="38100" dist="38100" dir="2700000" algn="tl">
                    <a:srgbClr val="000000">
                      <a:alpha val="43137"/>
                    </a:srgbClr>
                  </a:outerShdw>
                </a:effectLst>
                <a:latin typeface="Calibri" panose="020F0502020204030204" pitchFamily="34" charset="0"/>
              </a:rPr>
              <a:t>Be completely humble and gentle; be patient, bearing with one another in love. Make every effort to keep the unity of the Spirit through the bond of peace. There is one body and one Spirit—just as you were called to one hope when you were called—one Lord, one faith, one baptism; one God and Father of all, who is over all and through all and in all. </a:t>
            </a:r>
            <a:endParaRPr lang="en-US" sz="3600" b="1" dirty="0">
              <a:effectLst>
                <a:outerShdw blurRad="38100" dist="38100" dir="2700000" algn="tl">
                  <a:srgbClr val="000000">
                    <a:alpha val="43137"/>
                  </a:srgbClr>
                </a:outerShdw>
              </a:effectLst>
              <a:latin typeface="Calibri" panose="020F0502020204030204" pitchFamily="34" charset="0"/>
            </a:endParaRPr>
          </a:p>
          <a:p>
            <a:endParaRPr lang="en-US" dirty="0"/>
          </a:p>
        </p:txBody>
      </p:sp>
    </p:spTree>
    <p:extLst>
      <p:ext uri="{BB962C8B-B14F-4D97-AF65-F5344CB8AC3E}">
        <p14:creationId xmlns:p14="http://schemas.microsoft.com/office/powerpoint/2010/main" val="24030939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saturation sat="66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7624" y="2276872"/>
            <a:ext cx="7056784" cy="4537075"/>
          </a:xfrm>
        </p:spPr>
        <p:txBody>
          <a:bodyPr/>
          <a:lstStyle/>
          <a:p>
            <a:pPr lvl="0"/>
            <a:r>
              <a:rPr lang="en-US" sz="4400" b="1" dirty="0">
                <a:effectLst>
                  <a:outerShdw blurRad="38100" dist="38100" dir="2700000" algn="tl">
                    <a:srgbClr val="000000">
                      <a:alpha val="43137"/>
                    </a:srgbClr>
                  </a:outerShdw>
                </a:effectLst>
                <a:latin typeface="Calibri" panose="020F0502020204030204" pitchFamily="34" charset="0"/>
              </a:rPr>
              <a:t>All principles are good </a:t>
            </a:r>
            <a:r>
              <a:rPr lang="en-US" sz="4400" b="1" dirty="0" smtClean="0">
                <a:effectLst>
                  <a:outerShdw blurRad="38100" dist="38100" dir="2700000" algn="tl">
                    <a:srgbClr val="000000">
                      <a:alpha val="43137"/>
                    </a:srgbClr>
                  </a:outerShdw>
                </a:effectLst>
                <a:latin typeface="Calibri" panose="020F0502020204030204" pitchFamily="34" charset="0"/>
              </a:rPr>
              <a:t>–       </a:t>
            </a:r>
            <a:r>
              <a:rPr lang="en-US" sz="4400" b="1" dirty="0">
                <a:effectLst>
                  <a:outerShdw blurRad="38100" dist="38100" dir="2700000" algn="tl">
                    <a:srgbClr val="000000">
                      <a:alpha val="43137"/>
                    </a:srgbClr>
                  </a:outerShdw>
                </a:effectLst>
                <a:latin typeface="Calibri" panose="020F0502020204030204" pitchFamily="34" charset="0"/>
              </a:rPr>
              <a:t>but not of equal </a:t>
            </a:r>
            <a:r>
              <a:rPr lang="en-US" sz="4400" b="1" dirty="0" smtClean="0">
                <a:effectLst>
                  <a:outerShdw blurRad="38100" dist="38100" dir="2700000" algn="tl">
                    <a:srgbClr val="000000">
                      <a:alpha val="43137"/>
                    </a:srgbClr>
                  </a:outerShdw>
                </a:effectLst>
                <a:latin typeface="Calibri" panose="020F0502020204030204" pitchFamily="34" charset="0"/>
              </a:rPr>
              <a:t>value</a:t>
            </a:r>
          </a:p>
          <a:p>
            <a:pPr marL="0" lvl="0" indent="0">
              <a:buNone/>
            </a:pPr>
            <a:endParaRPr lang="en-US" b="1" dirty="0">
              <a:effectLst>
                <a:outerShdw blurRad="38100" dist="38100" dir="2700000" algn="tl">
                  <a:srgbClr val="000000">
                    <a:alpha val="43137"/>
                  </a:srgbClr>
                </a:outerShdw>
              </a:effectLst>
              <a:latin typeface="Calibri" panose="020F0502020204030204" pitchFamily="34" charset="0"/>
            </a:endParaRPr>
          </a:p>
          <a:p>
            <a:pPr lvl="0"/>
            <a:r>
              <a:rPr lang="en-US" sz="4400" b="1" dirty="0">
                <a:effectLst>
                  <a:outerShdw blurRad="38100" dist="38100" dir="2700000" algn="tl">
                    <a:srgbClr val="000000">
                      <a:alpha val="43137"/>
                    </a:srgbClr>
                  </a:outerShdw>
                </a:effectLst>
                <a:latin typeface="Calibri" panose="020F0502020204030204" pitchFamily="34" charset="0"/>
              </a:rPr>
              <a:t>Principles range from low to high – and redemptive love is the highest principle</a:t>
            </a:r>
          </a:p>
          <a:p>
            <a:endParaRPr lang="en-US" dirty="0"/>
          </a:p>
        </p:txBody>
      </p:sp>
    </p:spTree>
    <p:extLst>
      <p:ext uri="{BB962C8B-B14F-4D97-AF65-F5344CB8AC3E}">
        <p14:creationId xmlns:p14="http://schemas.microsoft.com/office/powerpoint/2010/main" val="1657995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saturation sat="66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8317" y="404664"/>
            <a:ext cx="8207375" cy="939800"/>
          </a:xfrm>
        </p:spPr>
        <p:txBody>
          <a:bodyPr/>
          <a:lstStyle/>
          <a:p>
            <a:pPr algn="ctr"/>
            <a:r>
              <a:rPr lang="en-US" sz="5400" b="1" dirty="0" smtClean="0">
                <a:effectLst>
                  <a:outerShdw blurRad="38100" dist="38100" dir="2700000" algn="tl">
                    <a:srgbClr val="000000">
                      <a:alpha val="43137"/>
                    </a:srgbClr>
                  </a:outerShdw>
                </a:effectLst>
                <a:latin typeface="Calibri" panose="020F0502020204030204" pitchFamily="34" charset="0"/>
              </a:rPr>
              <a:t>From Loyalty to Love</a:t>
            </a:r>
            <a:endParaRPr lang="en-US" sz="5400" b="1" dirty="0">
              <a:effectLst>
                <a:outerShdw blurRad="38100" dist="38100" dir="2700000" algn="tl">
                  <a:srgbClr val="000000">
                    <a:alpha val="43137"/>
                  </a:srgbClr>
                </a:outerShdw>
              </a:effectLst>
              <a:latin typeface="Calibri" panose="020F0502020204030204" pitchFamily="34" charset="0"/>
            </a:endParaRPr>
          </a:p>
        </p:txBody>
      </p:sp>
      <p:sp>
        <p:nvSpPr>
          <p:cNvPr id="3" name="Content Placeholder 2"/>
          <p:cNvSpPr>
            <a:spLocks noGrp="1"/>
          </p:cNvSpPr>
          <p:nvPr>
            <p:ph idx="1"/>
          </p:nvPr>
        </p:nvSpPr>
        <p:spPr>
          <a:xfrm>
            <a:off x="755576" y="2204864"/>
            <a:ext cx="7632848" cy="3888412"/>
          </a:xfrm>
        </p:spPr>
        <p:txBody>
          <a:bodyPr/>
          <a:lstStyle/>
          <a:p>
            <a:pPr marL="0" indent="0" algn="ctr">
              <a:buNone/>
            </a:pPr>
            <a:r>
              <a:rPr lang="en-US" sz="3600" b="1" i="1" dirty="0">
                <a:effectLst>
                  <a:outerShdw blurRad="38100" dist="38100" dir="2700000" algn="tl">
                    <a:srgbClr val="000000">
                      <a:alpha val="43137"/>
                    </a:srgbClr>
                  </a:outerShdw>
                </a:effectLst>
                <a:latin typeface="Calibri" panose="020F0502020204030204" pitchFamily="34" charset="0"/>
              </a:rPr>
              <a:t>I appeal to you, brothers, in the name of our Lord Jesus Christ, that all of you agree with one another so that there may be no divisions among you and that you may be perfectly united in mind and thought. </a:t>
            </a:r>
            <a:endParaRPr lang="en-US" sz="3600" b="1" i="1" dirty="0" smtClean="0">
              <a:effectLst>
                <a:outerShdw blurRad="38100" dist="38100" dir="2700000" algn="tl">
                  <a:srgbClr val="000000">
                    <a:alpha val="43137"/>
                  </a:srgbClr>
                </a:outerShdw>
              </a:effectLst>
              <a:latin typeface="Calibri" panose="020F0502020204030204" pitchFamily="34" charset="0"/>
            </a:endParaRPr>
          </a:p>
          <a:p>
            <a:pPr marL="0" indent="0" algn="ctr">
              <a:buNone/>
            </a:pPr>
            <a:r>
              <a:rPr lang="en-US" sz="3600" b="1" i="1" dirty="0" smtClean="0">
                <a:effectLst>
                  <a:outerShdw blurRad="38100" dist="38100" dir="2700000" algn="tl">
                    <a:srgbClr val="000000">
                      <a:alpha val="43137"/>
                    </a:srgbClr>
                  </a:outerShdw>
                </a:effectLst>
                <a:latin typeface="Calibri" panose="020F0502020204030204" pitchFamily="34" charset="0"/>
              </a:rPr>
              <a:t>(</a:t>
            </a:r>
            <a:r>
              <a:rPr lang="en-US" sz="3600" b="1" i="1" dirty="0">
                <a:effectLst>
                  <a:outerShdw blurRad="38100" dist="38100" dir="2700000" algn="tl">
                    <a:srgbClr val="000000">
                      <a:alpha val="43137"/>
                    </a:srgbClr>
                  </a:outerShdw>
                </a:effectLst>
                <a:latin typeface="Calibri" panose="020F0502020204030204" pitchFamily="34" charset="0"/>
              </a:rPr>
              <a:t>1 </a:t>
            </a:r>
            <a:r>
              <a:rPr lang="en-US" sz="3600" b="1" i="1" dirty="0" smtClean="0">
                <a:effectLst>
                  <a:outerShdw blurRad="38100" dist="38100" dir="2700000" algn="tl">
                    <a:srgbClr val="000000">
                      <a:alpha val="43137"/>
                    </a:srgbClr>
                  </a:outerShdw>
                </a:effectLst>
                <a:latin typeface="Calibri" panose="020F0502020204030204" pitchFamily="34" charset="0"/>
              </a:rPr>
              <a:t>Cor. </a:t>
            </a:r>
            <a:r>
              <a:rPr lang="en-US" sz="3600" b="1" i="1" dirty="0">
                <a:effectLst>
                  <a:outerShdw blurRad="38100" dist="38100" dir="2700000" algn="tl">
                    <a:srgbClr val="000000">
                      <a:alpha val="43137"/>
                    </a:srgbClr>
                  </a:outerShdw>
                </a:effectLst>
                <a:latin typeface="Calibri" panose="020F0502020204030204" pitchFamily="34" charset="0"/>
              </a:rPr>
              <a:t>1:10 NIV)</a:t>
            </a:r>
            <a:endParaRPr lang="en-US" sz="3600" b="1" dirty="0">
              <a:effectLst>
                <a:outerShdw blurRad="38100" dist="38100" dir="2700000" algn="tl">
                  <a:srgbClr val="000000">
                    <a:alpha val="43137"/>
                  </a:srgbClr>
                </a:outerShdw>
              </a:effectLst>
              <a:latin typeface="Calibri" panose="020F0502020204030204" pitchFamily="34" charset="0"/>
            </a:endParaRPr>
          </a:p>
          <a:p>
            <a:endParaRPr lang="en-US" dirty="0"/>
          </a:p>
        </p:txBody>
      </p:sp>
    </p:spTree>
    <p:extLst>
      <p:ext uri="{BB962C8B-B14F-4D97-AF65-F5344CB8AC3E}">
        <p14:creationId xmlns:p14="http://schemas.microsoft.com/office/powerpoint/2010/main" val="1040790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plate-17">
  <a:themeElements>
    <a:clrScheme name="">
      <a:dk1>
        <a:srgbClr val="292929"/>
      </a:dk1>
      <a:lt1>
        <a:srgbClr val="FFFFFF"/>
      </a:lt1>
      <a:dk2>
        <a:srgbClr val="4D4D4D"/>
      </a:dk2>
      <a:lt2>
        <a:srgbClr val="050D00"/>
      </a:lt2>
      <a:accent1>
        <a:srgbClr val="B1D009"/>
      </a:accent1>
      <a:accent2>
        <a:srgbClr val="4B8601"/>
      </a:accent2>
      <a:accent3>
        <a:srgbClr val="FFFFFF"/>
      </a:accent3>
      <a:accent4>
        <a:srgbClr val="212121"/>
      </a:accent4>
      <a:accent5>
        <a:srgbClr val="D5E4AA"/>
      </a:accent5>
      <a:accent6>
        <a:srgbClr val="437901"/>
      </a:accent6>
      <a:hlink>
        <a:srgbClr val="7BA400"/>
      </a:hlink>
      <a:folHlink>
        <a:srgbClr val="DDDDDD"/>
      </a:folHlink>
    </a:clrScheme>
    <a:fontScheme name="template">
      <a:majorFont>
        <a:latin typeface="Futura LT Medium"/>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3200" b="0" i="0" u="none" strike="noStrike" cap="none" normalizeH="0" baseline="0" smtClean="0">
            <a:ln>
              <a:noFill/>
            </a:ln>
            <a:solidFill>
              <a:schemeClr val="bg1"/>
            </a:solidFill>
            <a:effectLst/>
            <a:latin typeface="Bebas" pitchFamily="2" charset="0"/>
            <a:ea typeface="굴림"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3200" b="0" i="0" u="none" strike="noStrike" cap="none" normalizeH="0" baseline="0" smtClean="0">
            <a:ln>
              <a:noFill/>
            </a:ln>
            <a:solidFill>
              <a:schemeClr val="bg1"/>
            </a:solidFill>
            <a:effectLst/>
            <a:latin typeface="Bebas" pitchFamily="2" charset="0"/>
            <a:ea typeface="굴림" charset="-127"/>
          </a:defRPr>
        </a:defPPr>
      </a:lstStyle>
    </a:lnDef>
  </a:objectDefaults>
  <a:extraClrSchemeLst>
    <a:extraClrScheme>
      <a:clrScheme name="template 1">
        <a:dk1>
          <a:srgbClr val="4D4D4D"/>
        </a:dk1>
        <a:lt1>
          <a:srgbClr val="FFFFFF"/>
        </a:lt1>
        <a:dk2>
          <a:srgbClr val="4D4D4D"/>
        </a:dk2>
        <a:lt2>
          <a:srgbClr val="11163C"/>
        </a:lt2>
        <a:accent1>
          <a:srgbClr val="212B53"/>
        </a:accent1>
        <a:accent2>
          <a:srgbClr val="364481"/>
        </a:accent2>
        <a:accent3>
          <a:srgbClr val="FFFFFF"/>
        </a:accent3>
        <a:accent4>
          <a:srgbClr val="404040"/>
        </a:accent4>
        <a:accent5>
          <a:srgbClr val="ABACB3"/>
        </a:accent5>
        <a:accent6>
          <a:srgbClr val="303D74"/>
        </a:accent6>
        <a:hlink>
          <a:srgbClr val="3E4985"/>
        </a:hlink>
        <a:folHlink>
          <a:srgbClr val="DDDDDD"/>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4D4D4D"/>
        </a:dk2>
        <a:lt2>
          <a:srgbClr val="0D254C"/>
        </a:lt2>
        <a:accent1>
          <a:srgbClr val="1F3F6F"/>
        </a:accent1>
        <a:accent2>
          <a:srgbClr val="3C68A2"/>
        </a:accent2>
        <a:accent3>
          <a:srgbClr val="FFFFFF"/>
        </a:accent3>
        <a:accent4>
          <a:srgbClr val="404040"/>
        </a:accent4>
        <a:accent5>
          <a:srgbClr val="ABAFBB"/>
        </a:accent5>
        <a:accent6>
          <a:srgbClr val="355E92"/>
        </a:accent6>
        <a:hlink>
          <a:srgbClr val="285290"/>
        </a:hlink>
        <a:folHlink>
          <a:srgbClr val="DDDDDD"/>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4D4D4D"/>
        </a:dk2>
        <a:lt2>
          <a:srgbClr val="363B45"/>
        </a:lt2>
        <a:accent1>
          <a:srgbClr val="A99D9B"/>
        </a:accent1>
        <a:accent2>
          <a:srgbClr val="565A66"/>
        </a:accent2>
        <a:accent3>
          <a:srgbClr val="FFFFFF"/>
        </a:accent3>
        <a:accent4>
          <a:srgbClr val="404040"/>
        </a:accent4>
        <a:accent5>
          <a:srgbClr val="D1CCCB"/>
        </a:accent5>
        <a:accent6>
          <a:srgbClr val="4D515C"/>
        </a:accent6>
        <a:hlink>
          <a:srgbClr val="927154"/>
        </a:hlink>
        <a:folHlink>
          <a:srgbClr val="DDDDDD"/>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4D4D4D"/>
        </a:dk2>
        <a:lt2>
          <a:srgbClr val="2E3236"/>
        </a:lt2>
        <a:accent1>
          <a:srgbClr val="B26920"/>
        </a:accent1>
        <a:accent2>
          <a:srgbClr val="6F7F8D"/>
        </a:accent2>
        <a:accent3>
          <a:srgbClr val="FFFFFF"/>
        </a:accent3>
        <a:accent4>
          <a:srgbClr val="404040"/>
        </a:accent4>
        <a:accent5>
          <a:srgbClr val="D5B9AB"/>
        </a:accent5>
        <a:accent6>
          <a:srgbClr val="64727F"/>
        </a:accent6>
        <a:hlink>
          <a:srgbClr val="EDD023"/>
        </a:hlink>
        <a:folHlink>
          <a:srgbClr val="DDDDDD"/>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4D4D4D"/>
        </a:dk2>
        <a:lt2>
          <a:srgbClr val="2E3236"/>
        </a:lt2>
        <a:accent1>
          <a:srgbClr val="9BB6EE"/>
        </a:accent1>
        <a:accent2>
          <a:srgbClr val="6F7F8D"/>
        </a:accent2>
        <a:accent3>
          <a:srgbClr val="FFFFFF"/>
        </a:accent3>
        <a:accent4>
          <a:srgbClr val="404040"/>
        </a:accent4>
        <a:accent5>
          <a:srgbClr val="CBD7F5"/>
        </a:accent5>
        <a:accent6>
          <a:srgbClr val="64727F"/>
        </a:accent6>
        <a:hlink>
          <a:srgbClr val="84AAF3"/>
        </a:hlink>
        <a:folHlink>
          <a:srgbClr val="DDDDDD"/>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4D4D4D"/>
        </a:dk2>
        <a:lt2>
          <a:srgbClr val="40494F"/>
        </a:lt2>
        <a:accent1>
          <a:srgbClr val="6D7D8A"/>
        </a:accent1>
        <a:accent2>
          <a:srgbClr val="A7A7A7"/>
        </a:accent2>
        <a:accent3>
          <a:srgbClr val="FFFFFF"/>
        </a:accent3>
        <a:accent4>
          <a:srgbClr val="404040"/>
        </a:accent4>
        <a:accent5>
          <a:srgbClr val="BABFC4"/>
        </a:accent5>
        <a:accent6>
          <a:srgbClr val="979797"/>
        </a:accent6>
        <a:hlink>
          <a:srgbClr val="828282"/>
        </a:hlink>
        <a:folHlink>
          <a:srgbClr val="DDDDDD"/>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4D4D4D"/>
        </a:dk2>
        <a:lt2>
          <a:srgbClr val="454D52"/>
        </a:lt2>
        <a:accent1>
          <a:srgbClr val="7D8B97"/>
        </a:accent1>
        <a:accent2>
          <a:srgbClr val="CBCBCB"/>
        </a:accent2>
        <a:accent3>
          <a:srgbClr val="FFFFFF"/>
        </a:accent3>
        <a:accent4>
          <a:srgbClr val="404040"/>
        </a:accent4>
        <a:accent5>
          <a:srgbClr val="BFC4C9"/>
        </a:accent5>
        <a:accent6>
          <a:srgbClr val="B8B8B8"/>
        </a:accent6>
        <a:hlink>
          <a:srgbClr val="515869"/>
        </a:hlink>
        <a:folHlink>
          <a:srgbClr val="DDDDDD"/>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4D4D4D"/>
        </a:dk2>
        <a:lt2>
          <a:srgbClr val="393939"/>
        </a:lt2>
        <a:accent1>
          <a:srgbClr val="858585"/>
        </a:accent1>
        <a:accent2>
          <a:srgbClr val="939393"/>
        </a:accent2>
        <a:accent3>
          <a:srgbClr val="FFFFFF"/>
        </a:accent3>
        <a:accent4>
          <a:srgbClr val="404040"/>
        </a:accent4>
        <a:accent5>
          <a:srgbClr val="C2C2C2"/>
        </a:accent5>
        <a:accent6>
          <a:srgbClr val="858585"/>
        </a:accent6>
        <a:hlink>
          <a:srgbClr val="696969"/>
        </a:hlink>
        <a:folHlink>
          <a:srgbClr val="DDDDDD"/>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4D4D4D"/>
        </a:dk2>
        <a:lt2>
          <a:srgbClr val="4F5054"/>
        </a:lt2>
        <a:accent1>
          <a:srgbClr val="7E7F8E"/>
        </a:accent1>
        <a:accent2>
          <a:srgbClr val="C0C1C5"/>
        </a:accent2>
        <a:accent3>
          <a:srgbClr val="FFFFFF"/>
        </a:accent3>
        <a:accent4>
          <a:srgbClr val="404040"/>
        </a:accent4>
        <a:accent5>
          <a:srgbClr val="C0C0C6"/>
        </a:accent5>
        <a:accent6>
          <a:srgbClr val="AEAFB2"/>
        </a:accent6>
        <a:hlink>
          <a:srgbClr val="ACAFB7"/>
        </a:hlink>
        <a:folHlink>
          <a:srgbClr val="DDDDDD"/>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4D4D4D"/>
        </a:dk2>
        <a:lt2>
          <a:srgbClr val="85978F"/>
        </a:lt2>
        <a:accent1>
          <a:srgbClr val="9DA499"/>
        </a:accent1>
        <a:accent2>
          <a:srgbClr val="A5B9BA"/>
        </a:accent2>
        <a:accent3>
          <a:srgbClr val="FFFFFF"/>
        </a:accent3>
        <a:accent4>
          <a:srgbClr val="404040"/>
        </a:accent4>
        <a:accent5>
          <a:srgbClr val="CCCFCA"/>
        </a:accent5>
        <a:accent6>
          <a:srgbClr val="95A7A8"/>
        </a:accent6>
        <a:hlink>
          <a:srgbClr val="C6CCC6"/>
        </a:hlink>
        <a:folHlink>
          <a:srgbClr val="DDDDDD"/>
        </a:folHlink>
      </a:clrScheme>
      <a:clrMap bg1="lt1" tx1="dk1" bg2="lt2" tx2="dk2" accent1="accent1" accent2="accent2" accent3="accent3" accent4="accent4" accent5="accent5" accent6="accent6" hlink="hlink" folHlink="folHlink"/>
    </a:extraClrScheme>
    <a:extraClrScheme>
      <a:clrScheme name="template 11">
        <a:dk1>
          <a:srgbClr val="4D4D4D"/>
        </a:dk1>
        <a:lt1>
          <a:srgbClr val="FFFFFF"/>
        </a:lt1>
        <a:dk2>
          <a:srgbClr val="4D4D4D"/>
        </a:dk2>
        <a:lt2>
          <a:srgbClr val="484847"/>
        </a:lt2>
        <a:accent1>
          <a:srgbClr val="7C7C74"/>
        </a:accent1>
        <a:accent2>
          <a:srgbClr val="AFB2AA"/>
        </a:accent2>
        <a:accent3>
          <a:srgbClr val="FFFFFF"/>
        </a:accent3>
        <a:accent4>
          <a:srgbClr val="404040"/>
        </a:accent4>
        <a:accent5>
          <a:srgbClr val="BFBFBC"/>
        </a:accent5>
        <a:accent6>
          <a:srgbClr val="9EA19A"/>
        </a:accent6>
        <a:hlink>
          <a:srgbClr val="D4D2C6"/>
        </a:hlink>
        <a:folHlink>
          <a:srgbClr val="DDDDDD"/>
        </a:folHlink>
      </a:clrScheme>
      <a:clrMap bg1="lt1" tx1="dk1" bg2="lt2" tx2="dk2" accent1="accent1" accent2="accent2" accent3="accent3" accent4="accent4" accent5="accent5" accent6="accent6" hlink="hlink" folHlink="folHlink"/>
    </a:extraClrScheme>
    <a:extraClrScheme>
      <a:clrScheme name="template 12">
        <a:dk1>
          <a:srgbClr val="4D4D4D"/>
        </a:dk1>
        <a:lt1>
          <a:srgbClr val="FFFFFF"/>
        </a:lt1>
        <a:dk2>
          <a:srgbClr val="4D4D4D"/>
        </a:dk2>
        <a:lt2>
          <a:srgbClr val="101216"/>
        </a:lt2>
        <a:accent1>
          <a:srgbClr val="7C7C74"/>
        </a:accent1>
        <a:accent2>
          <a:srgbClr val="878577"/>
        </a:accent2>
        <a:accent3>
          <a:srgbClr val="FFFFFF"/>
        </a:accent3>
        <a:accent4>
          <a:srgbClr val="404040"/>
        </a:accent4>
        <a:accent5>
          <a:srgbClr val="BFBFBC"/>
        </a:accent5>
        <a:accent6>
          <a:srgbClr val="7A786B"/>
        </a:accent6>
        <a:hlink>
          <a:srgbClr val="D4D2C6"/>
        </a:hlink>
        <a:folHlink>
          <a:srgbClr val="DDDDDD"/>
        </a:folHlink>
      </a:clrScheme>
      <a:clrMap bg1="lt1" tx1="dk1" bg2="lt2" tx2="dk2" accent1="accent1" accent2="accent2" accent3="accent3" accent4="accent4" accent5="accent5" accent6="accent6" hlink="hlink" folHlink="folHlink"/>
    </a:extraClrScheme>
    <a:extraClrScheme>
      <a:clrScheme name="template 13">
        <a:dk1>
          <a:srgbClr val="4D4D4D"/>
        </a:dk1>
        <a:lt1>
          <a:srgbClr val="FFFFFF"/>
        </a:lt1>
        <a:dk2>
          <a:srgbClr val="4D4D4D"/>
        </a:dk2>
        <a:lt2>
          <a:srgbClr val="393939"/>
        </a:lt2>
        <a:accent1>
          <a:srgbClr val="858585"/>
        </a:accent1>
        <a:accent2>
          <a:srgbClr val="939393"/>
        </a:accent2>
        <a:accent3>
          <a:srgbClr val="FFFFFF"/>
        </a:accent3>
        <a:accent4>
          <a:srgbClr val="404040"/>
        </a:accent4>
        <a:accent5>
          <a:srgbClr val="C2C2C2"/>
        </a:accent5>
        <a:accent6>
          <a:srgbClr val="858585"/>
        </a:accent6>
        <a:hlink>
          <a:srgbClr val="49751F"/>
        </a:hlink>
        <a:folHlink>
          <a:srgbClr val="DDDDDD"/>
        </a:folHlink>
      </a:clrScheme>
      <a:clrMap bg1="lt1" tx1="dk1" bg2="lt2" tx2="dk2" accent1="accent1" accent2="accent2" accent3="accent3" accent4="accent4" accent5="accent5" accent6="accent6" hlink="hlink" folHlink="folHlink"/>
    </a:extraClrScheme>
    <a:extraClrScheme>
      <a:clrScheme name="template 14">
        <a:dk1>
          <a:srgbClr val="4D4D4D"/>
        </a:dk1>
        <a:lt1>
          <a:srgbClr val="FFFFFF"/>
        </a:lt1>
        <a:dk2>
          <a:srgbClr val="4D4D4D"/>
        </a:dk2>
        <a:lt2>
          <a:srgbClr val="080808"/>
        </a:lt2>
        <a:accent1>
          <a:srgbClr val="858585"/>
        </a:accent1>
        <a:accent2>
          <a:srgbClr val="939393"/>
        </a:accent2>
        <a:accent3>
          <a:srgbClr val="FFFFFF"/>
        </a:accent3>
        <a:accent4>
          <a:srgbClr val="404040"/>
        </a:accent4>
        <a:accent5>
          <a:srgbClr val="C2C2C2"/>
        </a:accent5>
        <a:accent6>
          <a:srgbClr val="858585"/>
        </a:accent6>
        <a:hlink>
          <a:srgbClr val="696969"/>
        </a:hlink>
        <a:folHlink>
          <a:srgbClr val="DDDDDD"/>
        </a:folHlink>
      </a:clrScheme>
      <a:clrMap bg1="lt1" tx1="dk1" bg2="lt2" tx2="dk2" accent1="accent1" accent2="accent2" accent3="accent3" accent4="accent4" accent5="accent5" accent6="accent6" hlink="hlink" folHlink="folHlink"/>
    </a:extraClrScheme>
    <a:extraClrScheme>
      <a:clrScheme name="template 15">
        <a:dk1>
          <a:srgbClr val="4D4D4D"/>
        </a:dk1>
        <a:lt1>
          <a:srgbClr val="FFFFFF"/>
        </a:lt1>
        <a:dk2>
          <a:srgbClr val="4D4D4D"/>
        </a:dk2>
        <a:lt2>
          <a:srgbClr val="4F5054"/>
        </a:lt2>
        <a:accent1>
          <a:srgbClr val="7E7F8E"/>
        </a:accent1>
        <a:accent2>
          <a:srgbClr val="DDDDDF"/>
        </a:accent2>
        <a:accent3>
          <a:srgbClr val="FFFFFF"/>
        </a:accent3>
        <a:accent4>
          <a:srgbClr val="404040"/>
        </a:accent4>
        <a:accent5>
          <a:srgbClr val="C0C0C6"/>
        </a:accent5>
        <a:accent6>
          <a:srgbClr val="C8C8CA"/>
        </a:accent6>
        <a:hlink>
          <a:srgbClr val="ACAFB7"/>
        </a:hlink>
        <a:folHlink>
          <a:srgbClr val="DDDDDD"/>
        </a:folHlink>
      </a:clrScheme>
      <a:clrMap bg1="lt1" tx1="dk1" bg2="lt2" tx2="dk2" accent1="accent1" accent2="accent2" accent3="accent3" accent4="accent4" accent5="accent5" accent6="accent6" hlink="hlink" folHlink="folHlink"/>
    </a:extraClrScheme>
    <a:extraClrScheme>
      <a:clrScheme name="template 16">
        <a:dk1>
          <a:srgbClr val="4D4D4D"/>
        </a:dk1>
        <a:lt1>
          <a:srgbClr val="FFFFFF"/>
        </a:lt1>
        <a:dk2>
          <a:srgbClr val="4D4D4D"/>
        </a:dk2>
        <a:lt2>
          <a:srgbClr val="4F5054"/>
        </a:lt2>
        <a:accent1>
          <a:srgbClr val="CACACA"/>
        </a:accent1>
        <a:accent2>
          <a:srgbClr val="E7E7E5"/>
        </a:accent2>
        <a:accent3>
          <a:srgbClr val="FFFFFF"/>
        </a:accent3>
        <a:accent4>
          <a:srgbClr val="404040"/>
        </a:accent4>
        <a:accent5>
          <a:srgbClr val="E1E1E1"/>
        </a:accent5>
        <a:accent6>
          <a:srgbClr val="D1D1CF"/>
        </a:accent6>
        <a:hlink>
          <a:srgbClr val="CCCBC9"/>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32362</TotalTime>
  <Words>764</Words>
  <Application>Microsoft Office PowerPoint</Application>
  <PresentationFormat>On-screen Show (4:3)</PresentationFormat>
  <Paragraphs>80</Paragraphs>
  <Slides>18</Slides>
  <Notes>4</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18</vt:i4>
      </vt:variant>
    </vt:vector>
  </HeadingPairs>
  <TitlesOfParts>
    <vt:vector size="27" baseType="lpstr">
      <vt:lpstr>Arial</vt:lpstr>
      <vt:lpstr>Calibri</vt:lpstr>
      <vt:lpstr>Futura LT Book</vt:lpstr>
      <vt:lpstr>Futura LT Medium</vt:lpstr>
      <vt:lpstr>Oblik Black</vt:lpstr>
      <vt:lpstr>Office Theme</vt:lpstr>
      <vt:lpstr>template-17</vt:lpstr>
      <vt:lpstr>1_Office Theme</vt:lpstr>
      <vt:lpstr>3_Office Theme</vt:lpstr>
      <vt:lpstr>PowerPoint Presentation</vt:lpstr>
      <vt:lpstr>  SPIRITUAL VITALITY Part 2           </vt:lpstr>
      <vt:lpstr>Higher Principle Leadership</vt:lpstr>
      <vt:lpstr>1 John 3:16</vt:lpstr>
      <vt:lpstr>1 John 3:22</vt:lpstr>
      <vt:lpstr>John 13:35 </vt:lpstr>
      <vt:lpstr>Ephesians 4: 2-6</vt:lpstr>
      <vt:lpstr>PowerPoint Presentation</vt:lpstr>
      <vt:lpstr>From Loyalty to Love</vt:lpstr>
      <vt:lpstr>From Tolerance  to Tough Love</vt:lpstr>
      <vt:lpstr>Old Tolerance</vt:lpstr>
      <vt:lpstr>New Tolerance</vt:lpstr>
      <vt:lpstr>“Having Rights”  to “Being Wronged”</vt:lpstr>
      <vt:lpstr>From Liberty to Love</vt:lpstr>
      <vt:lpstr>From “Ministerial Rights” to “Gospel First”</vt:lpstr>
      <vt:lpstr>PowerPoint Presentation</vt:lpstr>
      <vt:lpstr>1 Corinthians 14:1</vt:lpstr>
      <vt:lpstr>PowerPoint Presentation</vt:lpstr>
    </vt:vector>
  </TitlesOfParts>
  <Manager>David Wells / Natalie Rogge</Manager>
  <Company>CtrlSoft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PAOC 2020 Initiative - Conversations Tour</dc:title>
  <dc:subject>2020 Initiative</dc:subject>
  <dc:creator>Dave Wells, Murray Cornelius</dc:creator>
  <cp:keywords>i2020 Conversations Tour - Fall 2014</cp:keywords>
  <cp:lastModifiedBy>Natalie Rogge</cp:lastModifiedBy>
  <cp:revision>408</cp:revision>
  <cp:lastPrinted>2014-10-20T19:16:51Z</cp:lastPrinted>
  <dcterms:created xsi:type="dcterms:W3CDTF">2010-11-26T09:48:13Z</dcterms:created>
  <dcterms:modified xsi:type="dcterms:W3CDTF">2016-02-28T05:00:39Z</dcterms:modified>
  <cp:category>PAOC Analysis and Strategy</cp:category>
</cp:coreProperties>
</file>